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1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F95D62-ED54-459D-9C8F-AF4EF6362C8D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17BF6430-2BF5-4E13-9B1C-435F4D25D6F9}">
      <dgm:prSet phldrT="[Text]"/>
      <dgm:spPr/>
      <dgm:t>
        <a:bodyPr/>
        <a:lstStyle/>
        <a:p>
          <a:r>
            <a:rPr lang="et-EE" dirty="0" smtClean="0"/>
            <a:t>Taibukate Teaduskool</a:t>
          </a:r>
          <a:endParaRPr lang="et-EE" dirty="0"/>
        </a:p>
      </dgm:t>
    </dgm:pt>
    <dgm:pt modelId="{876CFE7C-3404-437D-81FE-B5F608EFBE0A}" type="parTrans" cxnId="{72C2BD83-3228-43C9-980E-2E4E7EFAB101}">
      <dgm:prSet/>
      <dgm:spPr/>
      <dgm:t>
        <a:bodyPr/>
        <a:lstStyle/>
        <a:p>
          <a:endParaRPr lang="et-EE"/>
        </a:p>
      </dgm:t>
    </dgm:pt>
    <dgm:pt modelId="{05C00795-C92C-44CB-ADB7-D63A76BEF9CD}" type="sibTrans" cxnId="{72C2BD83-3228-43C9-980E-2E4E7EFAB101}">
      <dgm:prSet/>
      <dgm:spPr/>
      <dgm:t>
        <a:bodyPr/>
        <a:lstStyle/>
        <a:p>
          <a:endParaRPr lang="et-EE"/>
        </a:p>
      </dgm:t>
    </dgm:pt>
    <dgm:pt modelId="{A1DE6570-EB84-4C63-B358-AA8EFB193BED}">
      <dgm:prSet phldrT="[Text]"/>
      <dgm:spPr/>
      <dgm:t>
        <a:bodyPr/>
        <a:lstStyle/>
        <a:p>
          <a:r>
            <a:rPr lang="et-EE" dirty="0" smtClean="0"/>
            <a:t>Teaduskool</a:t>
          </a:r>
          <a:endParaRPr lang="et-EE" dirty="0"/>
        </a:p>
      </dgm:t>
    </dgm:pt>
    <dgm:pt modelId="{864153EC-B130-4E24-B75D-A493CC85DFAB}" type="parTrans" cxnId="{BB5933F7-E7D6-43D0-8044-0BE6BCA88818}">
      <dgm:prSet/>
      <dgm:spPr/>
      <dgm:t>
        <a:bodyPr/>
        <a:lstStyle/>
        <a:p>
          <a:endParaRPr lang="et-EE"/>
        </a:p>
      </dgm:t>
    </dgm:pt>
    <dgm:pt modelId="{D5EFCF3C-F98B-40FB-945A-893BAFCBD7EB}" type="sibTrans" cxnId="{BB5933F7-E7D6-43D0-8044-0BE6BCA88818}">
      <dgm:prSet/>
      <dgm:spPr/>
      <dgm:t>
        <a:bodyPr/>
        <a:lstStyle/>
        <a:p>
          <a:endParaRPr lang="et-EE"/>
        </a:p>
      </dgm:t>
    </dgm:pt>
    <dgm:pt modelId="{9908D386-842E-41EA-9767-9F3146BA3739}">
      <dgm:prSet phldrT="[Text]"/>
      <dgm:spPr/>
      <dgm:t>
        <a:bodyPr/>
        <a:lstStyle/>
        <a:p>
          <a:r>
            <a:rPr lang="et-EE" dirty="0" smtClean="0"/>
            <a:t>Lasteaedade loodusring</a:t>
          </a:r>
          <a:endParaRPr lang="et-EE" dirty="0"/>
        </a:p>
      </dgm:t>
    </dgm:pt>
    <dgm:pt modelId="{F3338B14-ED57-47EF-8349-BC9211EDD1DC}" type="parTrans" cxnId="{63A67AF9-DA67-4E17-A68F-0C7095099FC8}">
      <dgm:prSet/>
      <dgm:spPr/>
      <dgm:t>
        <a:bodyPr/>
        <a:lstStyle/>
        <a:p>
          <a:endParaRPr lang="et-EE"/>
        </a:p>
      </dgm:t>
    </dgm:pt>
    <dgm:pt modelId="{B7F41616-812E-4CB3-8D4D-6AE17FF4C532}" type="sibTrans" cxnId="{63A67AF9-DA67-4E17-A68F-0C7095099FC8}">
      <dgm:prSet/>
      <dgm:spPr/>
      <dgm:t>
        <a:bodyPr/>
        <a:lstStyle/>
        <a:p>
          <a:endParaRPr lang="et-EE"/>
        </a:p>
      </dgm:t>
    </dgm:pt>
    <dgm:pt modelId="{2DD25C5F-042B-44E6-876D-136CF5220A44}">
      <dgm:prSet phldrT="[Text]"/>
      <dgm:spPr/>
      <dgm:t>
        <a:bodyPr/>
        <a:lstStyle/>
        <a:p>
          <a:r>
            <a:rPr lang="et-EE" dirty="0" smtClean="0"/>
            <a:t>Õppelabor</a:t>
          </a:r>
          <a:endParaRPr lang="et-EE" dirty="0"/>
        </a:p>
      </dgm:t>
    </dgm:pt>
    <dgm:pt modelId="{2321229F-58BD-44F6-9FD6-0397854D0E02}" type="parTrans" cxnId="{40DE8BB6-B883-4CD6-B133-2C50E9004F53}">
      <dgm:prSet/>
      <dgm:spPr/>
      <dgm:t>
        <a:bodyPr/>
        <a:lstStyle/>
        <a:p>
          <a:endParaRPr lang="et-EE"/>
        </a:p>
      </dgm:t>
    </dgm:pt>
    <dgm:pt modelId="{140831F1-38DC-4FD6-BA2A-31BAA935FC67}" type="sibTrans" cxnId="{40DE8BB6-B883-4CD6-B133-2C50E9004F53}">
      <dgm:prSet/>
      <dgm:spPr/>
      <dgm:t>
        <a:bodyPr/>
        <a:lstStyle/>
        <a:p>
          <a:endParaRPr lang="et-EE"/>
        </a:p>
      </dgm:t>
    </dgm:pt>
    <dgm:pt modelId="{2472769C-1C06-4964-AC18-E6F87E2370B4}" type="pres">
      <dgm:prSet presAssocID="{29F95D62-ED54-459D-9C8F-AF4EF6362C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t-EE"/>
        </a:p>
      </dgm:t>
    </dgm:pt>
    <dgm:pt modelId="{D0197413-3EDE-4825-A72C-609011AEADDA}" type="pres">
      <dgm:prSet presAssocID="{17BF6430-2BF5-4E13-9B1C-435F4D25D6F9}" presName="hierRoot1" presStyleCnt="0">
        <dgm:presLayoutVars>
          <dgm:hierBranch val="init"/>
        </dgm:presLayoutVars>
      </dgm:prSet>
      <dgm:spPr/>
    </dgm:pt>
    <dgm:pt modelId="{1906BAF5-4130-48E1-AF32-7942AA8D3A44}" type="pres">
      <dgm:prSet presAssocID="{17BF6430-2BF5-4E13-9B1C-435F4D25D6F9}" presName="rootComposite1" presStyleCnt="0"/>
      <dgm:spPr/>
    </dgm:pt>
    <dgm:pt modelId="{FEE8A189-8F46-47A9-8C9C-E2AEB743C722}" type="pres">
      <dgm:prSet presAssocID="{17BF6430-2BF5-4E13-9B1C-435F4D25D6F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D0613ADA-D164-420C-95B1-C1252F47D0FF}" type="pres">
      <dgm:prSet presAssocID="{17BF6430-2BF5-4E13-9B1C-435F4D25D6F9}" presName="rootConnector1" presStyleLbl="node1" presStyleIdx="0" presStyleCnt="0"/>
      <dgm:spPr/>
      <dgm:t>
        <a:bodyPr/>
        <a:lstStyle/>
        <a:p>
          <a:endParaRPr lang="et-EE"/>
        </a:p>
      </dgm:t>
    </dgm:pt>
    <dgm:pt modelId="{8A0EA42E-F873-45BB-B3FB-B79F80235E4E}" type="pres">
      <dgm:prSet presAssocID="{17BF6430-2BF5-4E13-9B1C-435F4D25D6F9}" presName="hierChild2" presStyleCnt="0"/>
      <dgm:spPr/>
    </dgm:pt>
    <dgm:pt modelId="{E53D8DC4-7E2B-4D19-A4CC-DED2D0CF8675}" type="pres">
      <dgm:prSet presAssocID="{864153EC-B130-4E24-B75D-A493CC85DFAB}" presName="Name37" presStyleLbl="parChTrans1D2" presStyleIdx="0" presStyleCnt="3"/>
      <dgm:spPr/>
      <dgm:t>
        <a:bodyPr/>
        <a:lstStyle/>
        <a:p>
          <a:endParaRPr lang="et-EE"/>
        </a:p>
      </dgm:t>
    </dgm:pt>
    <dgm:pt modelId="{D2E6F32E-B36A-4358-93E8-50FBEBA7CBE2}" type="pres">
      <dgm:prSet presAssocID="{A1DE6570-EB84-4C63-B358-AA8EFB193BED}" presName="hierRoot2" presStyleCnt="0">
        <dgm:presLayoutVars>
          <dgm:hierBranch val="init"/>
        </dgm:presLayoutVars>
      </dgm:prSet>
      <dgm:spPr/>
    </dgm:pt>
    <dgm:pt modelId="{3F9BD7CD-95DC-4438-A56D-7F1B2E310165}" type="pres">
      <dgm:prSet presAssocID="{A1DE6570-EB84-4C63-B358-AA8EFB193BED}" presName="rootComposite" presStyleCnt="0"/>
      <dgm:spPr/>
    </dgm:pt>
    <dgm:pt modelId="{C6C2E41E-7D83-4CEB-BD97-AC323F03782D}" type="pres">
      <dgm:prSet presAssocID="{A1DE6570-EB84-4C63-B358-AA8EFB193BE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C1A8CB9B-3501-46FC-8ED4-2852526A0BD8}" type="pres">
      <dgm:prSet presAssocID="{A1DE6570-EB84-4C63-B358-AA8EFB193BED}" presName="rootConnector" presStyleLbl="node2" presStyleIdx="0" presStyleCnt="3"/>
      <dgm:spPr/>
      <dgm:t>
        <a:bodyPr/>
        <a:lstStyle/>
        <a:p>
          <a:endParaRPr lang="et-EE"/>
        </a:p>
      </dgm:t>
    </dgm:pt>
    <dgm:pt modelId="{960E6A29-2227-4CF0-9A27-78C1855F3127}" type="pres">
      <dgm:prSet presAssocID="{A1DE6570-EB84-4C63-B358-AA8EFB193BED}" presName="hierChild4" presStyleCnt="0"/>
      <dgm:spPr/>
    </dgm:pt>
    <dgm:pt modelId="{0BB6EC27-924B-460F-A1FF-F392D0007955}" type="pres">
      <dgm:prSet presAssocID="{A1DE6570-EB84-4C63-B358-AA8EFB193BED}" presName="hierChild5" presStyleCnt="0"/>
      <dgm:spPr/>
    </dgm:pt>
    <dgm:pt modelId="{5FB6D1E9-FDEA-4189-8528-C7406AA0A6D7}" type="pres">
      <dgm:prSet presAssocID="{F3338B14-ED57-47EF-8349-BC9211EDD1DC}" presName="Name37" presStyleLbl="parChTrans1D2" presStyleIdx="1" presStyleCnt="3"/>
      <dgm:spPr/>
      <dgm:t>
        <a:bodyPr/>
        <a:lstStyle/>
        <a:p>
          <a:endParaRPr lang="et-EE"/>
        </a:p>
      </dgm:t>
    </dgm:pt>
    <dgm:pt modelId="{ED3C4930-C174-4676-9B94-09A4396350B5}" type="pres">
      <dgm:prSet presAssocID="{9908D386-842E-41EA-9767-9F3146BA3739}" presName="hierRoot2" presStyleCnt="0">
        <dgm:presLayoutVars>
          <dgm:hierBranch val="init"/>
        </dgm:presLayoutVars>
      </dgm:prSet>
      <dgm:spPr/>
    </dgm:pt>
    <dgm:pt modelId="{4A09F1DC-B71C-4FAD-9265-71623E0C4C6B}" type="pres">
      <dgm:prSet presAssocID="{9908D386-842E-41EA-9767-9F3146BA3739}" presName="rootComposite" presStyleCnt="0"/>
      <dgm:spPr/>
    </dgm:pt>
    <dgm:pt modelId="{3E36FBD0-1C71-4E9C-8C81-5678C9C7E172}" type="pres">
      <dgm:prSet presAssocID="{9908D386-842E-41EA-9767-9F3146BA373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9599824A-543B-4707-B784-A4D4D54ADCDE}" type="pres">
      <dgm:prSet presAssocID="{9908D386-842E-41EA-9767-9F3146BA3739}" presName="rootConnector" presStyleLbl="node2" presStyleIdx="1" presStyleCnt="3"/>
      <dgm:spPr/>
      <dgm:t>
        <a:bodyPr/>
        <a:lstStyle/>
        <a:p>
          <a:endParaRPr lang="et-EE"/>
        </a:p>
      </dgm:t>
    </dgm:pt>
    <dgm:pt modelId="{44497C1E-01E6-4DB0-91E0-88237B83CA86}" type="pres">
      <dgm:prSet presAssocID="{9908D386-842E-41EA-9767-9F3146BA3739}" presName="hierChild4" presStyleCnt="0"/>
      <dgm:spPr/>
    </dgm:pt>
    <dgm:pt modelId="{E595A682-9836-4B54-B2BB-1BA0CEFE1F2F}" type="pres">
      <dgm:prSet presAssocID="{9908D386-842E-41EA-9767-9F3146BA3739}" presName="hierChild5" presStyleCnt="0"/>
      <dgm:spPr/>
    </dgm:pt>
    <dgm:pt modelId="{9181CF03-72CB-4691-B6B2-EE39977FCFCB}" type="pres">
      <dgm:prSet presAssocID="{2321229F-58BD-44F6-9FD6-0397854D0E02}" presName="Name37" presStyleLbl="parChTrans1D2" presStyleIdx="2" presStyleCnt="3"/>
      <dgm:spPr/>
      <dgm:t>
        <a:bodyPr/>
        <a:lstStyle/>
        <a:p>
          <a:endParaRPr lang="et-EE"/>
        </a:p>
      </dgm:t>
    </dgm:pt>
    <dgm:pt modelId="{250B52E2-7412-4CBD-A30A-9254B12DF8D3}" type="pres">
      <dgm:prSet presAssocID="{2DD25C5F-042B-44E6-876D-136CF5220A44}" presName="hierRoot2" presStyleCnt="0">
        <dgm:presLayoutVars>
          <dgm:hierBranch val="init"/>
        </dgm:presLayoutVars>
      </dgm:prSet>
      <dgm:spPr/>
    </dgm:pt>
    <dgm:pt modelId="{3725348A-6F23-4D44-9E35-A736C156722A}" type="pres">
      <dgm:prSet presAssocID="{2DD25C5F-042B-44E6-876D-136CF5220A44}" presName="rootComposite" presStyleCnt="0"/>
      <dgm:spPr/>
    </dgm:pt>
    <dgm:pt modelId="{D9427B00-C04E-4CDC-BC90-A4C8D9A20293}" type="pres">
      <dgm:prSet presAssocID="{2DD25C5F-042B-44E6-876D-136CF5220A4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t-EE"/>
        </a:p>
      </dgm:t>
    </dgm:pt>
    <dgm:pt modelId="{EC314A88-8BE0-4F93-A52B-D0B7B61C8DAC}" type="pres">
      <dgm:prSet presAssocID="{2DD25C5F-042B-44E6-876D-136CF5220A44}" presName="rootConnector" presStyleLbl="node2" presStyleIdx="2" presStyleCnt="3"/>
      <dgm:spPr/>
      <dgm:t>
        <a:bodyPr/>
        <a:lstStyle/>
        <a:p>
          <a:endParaRPr lang="et-EE"/>
        </a:p>
      </dgm:t>
    </dgm:pt>
    <dgm:pt modelId="{EA163958-3107-4BB2-8177-744ED421FD68}" type="pres">
      <dgm:prSet presAssocID="{2DD25C5F-042B-44E6-876D-136CF5220A44}" presName="hierChild4" presStyleCnt="0"/>
      <dgm:spPr/>
    </dgm:pt>
    <dgm:pt modelId="{22B107DB-DCB0-473E-9FA8-24E0E0DCA80F}" type="pres">
      <dgm:prSet presAssocID="{2DD25C5F-042B-44E6-876D-136CF5220A44}" presName="hierChild5" presStyleCnt="0"/>
      <dgm:spPr/>
    </dgm:pt>
    <dgm:pt modelId="{A411EAA7-1C14-47EC-B2E5-1A89205D9499}" type="pres">
      <dgm:prSet presAssocID="{17BF6430-2BF5-4E13-9B1C-435F4D25D6F9}" presName="hierChild3" presStyleCnt="0"/>
      <dgm:spPr/>
    </dgm:pt>
  </dgm:ptLst>
  <dgm:cxnLst>
    <dgm:cxn modelId="{DD887B8D-2943-4A06-9FEF-C341A92D97F2}" type="presOf" srcId="{864153EC-B130-4E24-B75D-A493CC85DFAB}" destId="{E53D8DC4-7E2B-4D19-A4CC-DED2D0CF8675}" srcOrd="0" destOrd="0" presId="urn:microsoft.com/office/officeart/2005/8/layout/orgChart1"/>
    <dgm:cxn modelId="{72C2BD83-3228-43C9-980E-2E4E7EFAB101}" srcId="{29F95D62-ED54-459D-9C8F-AF4EF6362C8D}" destId="{17BF6430-2BF5-4E13-9B1C-435F4D25D6F9}" srcOrd="0" destOrd="0" parTransId="{876CFE7C-3404-437D-81FE-B5F608EFBE0A}" sibTransId="{05C00795-C92C-44CB-ADB7-D63A76BEF9CD}"/>
    <dgm:cxn modelId="{D4DD9ADD-C33E-446C-B3CA-9BFA6627B795}" type="presOf" srcId="{A1DE6570-EB84-4C63-B358-AA8EFB193BED}" destId="{C6C2E41E-7D83-4CEB-BD97-AC323F03782D}" srcOrd="0" destOrd="0" presId="urn:microsoft.com/office/officeart/2005/8/layout/orgChart1"/>
    <dgm:cxn modelId="{CC521263-7DE3-405C-91F3-A18E37F2304C}" type="presOf" srcId="{F3338B14-ED57-47EF-8349-BC9211EDD1DC}" destId="{5FB6D1E9-FDEA-4189-8528-C7406AA0A6D7}" srcOrd="0" destOrd="0" presId="urn:microsoft.com/office/officeart/2005/8/layout/orgChart1"/>
    <dgm:cxn modelId="{63A67AF9-DA67-4E17-A68F-0C7095099FC8}" srcId="{17BF6430-2BF5-4E13-9B1C-435F4D25D6F9}" destId="{9908D386-842E-41EA-9767-9F3146BA3739}" srcOrd="1" destOrd="0" parTransId="{F3338B14-ED57-47EF-8349-BC9211EDD1DC}" sibTransId="{B7F41616-812E-4CB3-8D4D-6AE17FF4C532}"/>
    <dgm:cxn modelId="{8129660F-FF46-4E1E-BA26-5E13FF629CA0}" type="presOf" srcId="{A1DE6570-EB84-4C63-B358-AA8EFB193BED}" destId="{C1A8CB9B-3501-46FC-8ED4-2852526A0BD8}" srcOrd="1" destOrd="0" presId="urn:microsoft.com/office/officeart/2005/8/layout/orgChart1"/>
    <dgm:cxn modelId="{24632D2B-40E7-4482-9AC6-CB7AE309DD11}" type="presOf" srcId="{17BF6430-2BF5-4E13-9B1C-435F4D25D6F9}" destId="{FEE8A189-8F46-47A9-8C9C-E2AEB743C722}" srcOrd="0" destOrd="0" presId="urn:microsoft.com/office/officeart/2005/8/layout/orgChart1"/>
    <dgm:cxn modelId="{5E17E391-2E14-48B7-9F2C-572F98F56E6D}" type="presOf" srcId="{9908D386-842E-41EA-9767-9F3146BA3739}" destId="{9599824A-543B-4707-B784-A4D4D54ADCDE}" srcOrd="1" destOrd="0" presId="urn:microsoft.com/office/officeart/2005/8/layout/orgChart1"/>
    <dgm:cxn modelId="{40DE8BB6-B883-4CD6-B133-2C50E9004F53}" srcId="{17BF6430-2BF5-4E13-9B1C-435F4D25D6F9}" destId="{2DD25C5F-042B-44E6-876D-136CF5220A44}" srcOrd="2" destOrd="0" parTransId="{2321229F-58BD-44F6-9FD6-0397854D0E02}" sibTransId="{140831F1-38DC-4FD6-BA2A-31BAA935FC67}"/>
    <dgm:cxn modelId="{45667642-6BBB-47C6-A95A-A407F12E39E2}" type="presOf" srcId="{29F95D62-ED54-459D-9C8F-AF4EF6362C8D}" destId="{2472769C-1C06-4964-AC18-E6F87E2370B4}" srcOrd="0" destOrd="0" presId="urn:microsoft.com/office/officeart/2005/8/layout/orgChart1"/>
    <dgm:cxn modelId="{540F7C4F-363D-4A56-AE75-1BD6CBF8B4B2}" type="presOf" srcId="{2DD25C5F-042B-44E6-876D-136CF5220A44}" destId="{EC314A88-8BE0-4F93-A52B-D0B7B61C8DAC}" srcOrd="1" destOrd="0" presId="urn:microsoft.com/office/officeart/2005/8/layout/orgChart1"/>
    <dgm:cxn modelId="{E055579E-BF33-4056-B39B-ACA0CD9506E4}" type="presOf" srcId="{9908D386-842E-41EA-9767-9F3146BA3739}" destId="{3E36FBD0-1C71-4E9C-8C81-5678C9C7E172}" srcOrd="0" destOrd="0" presId="urn:microsoft.com/office/officeart/2005/8/layout/orgChart1"/>
    <dgm:cxn modelId="{BB5933F7-E7D6-43D0-8044-0BE6BCA88818}" srcId="{17BF6430-2BF5-4E13-9B1C-435F4D25D6F9}" destId="{A1DE6570-EB84-4C63-B358-AA8EFB193BED}" srcOrd="0" destOrd="0" parTransId="{864153EC-B130-4E24-B75D-A493CC85DFAB}" sibTransId="{D5EFCF3C-F98B-40FB-945A-893BAFCBD7EB}"/>
    <dgm:cxn modelId="{C66BD3F0-2FD4-4DD7-8C14-37FD90BF74A5}" type="presOf" srcId="{2DD25C5F-042B-44E6-876D-136CF5220A44}" destId="{D9427B00-C04E-4CDC-BC90-A4C8D9A20293}" srcOrd="0" destOrd="0" presId="urn:microsoft.com/office/officeart/2005/8/layout/orgChart1"/>
    <dgm:cxn modelId="{FBC8AF33-75A8-4FE7-BC55-6DA6C1C5F706}" type="presOf" srcId="{17BF6430-2BF5-4E13-9B1C-435F4D25D6F9}" destId="{D0613ADA-D164-420C-95B1-C1252F47D0FF}" srcOrd="1" destOrd="0" presId="urn:microsoft.com/office/officeart/2005/8/layout/orgChart1"/>
    <dgm:cxn modelId="{020DC333-AA54-4CEF-9004-8F6D4DF0DD59}" type="presOf" srcId="{2321229F-58BD-44F6-9FD6-0397854D0E02}" destId="{9181CF03-72CB-4691-B6B2-EE39977FCFCB}" srcOrd="0" destOrd="0" presId="urn:microsoft.com/office/officeart/2005/8/layout/orgChart1"/>
    <dgm:cxn modelId="{53FEE807-0621-464F-B1ED-428104E44C99}" type="presParOf" srcId="{2472769C-1C06-4964-AC18-E6F87E2370B4}" destId="{D0197413-3EDE-4825-A72C-609011AEADDA}" srcOrd="0" destOrd="0" presId="urn:microsoft.com/office/officeart/2005/8/layout/orgChart1"/>
    <dgm:cxn modelId="{8DD8D38A-5B89-4C16-9908-320F9D625729}" type="presParOf" srcId="{D0197413-3EDE-4825-A72C-609011AEADDA}" destId="{1906BAF5-4130-48E1-AF32-7942AA8D3A44}" srcOrd="0" destOrd="0" presId="urn:microsoft.com/office/officeart/2005/8/layout/orgChart1"/>
    <dgm:cxn modelId="{87A28AB0-8E54-432E-BF74-AFA6A337021F}" type="presParOf" srcId="{1906BAF5-4130-48E1-AF32-7942AA8D3A44}" destId="{FEE8A189-8F46-47A9-8C9C-E2AEB743C722}" srcOrd="0" destOrd="0" presId="urn:microsoft.com/office/officeart/2005/8/layout/orgChart1"/>
    <dgm:cxn modelId="{54111EC3-2A56-4E18-9EF0-5F094751787A}" type="presParOf" srcId="{1906BAF5-4130-48E1-AF32-7942AA8D3A44}" destId="{D0613ADA-D164-420C-95B1-C1252F47D0FF}" srcOrd="1" destOrd="0" presId="urn:microsoft.com/office/officeart/2005/8/layout/orgChart1"/>
    <dgm:cxn modelId="{3AE5DB91-7B39-42A5-B26E-54061367B86A}" type="presParOf" srcId="{D0197413-3EDE-4825-A72C-609011AEADDA}" destId="{8A0EA42E-F873-45BB-B3FB-B79F80235E4E}" srcOrd="1" destOrd="0" presId="urn:microsoft.com/office/officeart/2005/8/layout/orgChart1"/>
    <dgm:cxn modelId="{849F64AF-8C25-43B6-AD16-9AEDFA14F480}" type="presParOf" srcId="{8A0EA42E-F873-45BB-B3FB-B79F80235E4E}" destId="{E53D8DC4-7E2B-4D19-A4CC-DED2D0CF8675}" srcOrd="0" destOrd="0" presId="urn:microsoft.com/office/officeart/2005/8/layout/orgChart1"/>
    <dgm:cxn modelId="{D983D4F8-9ECD-438C-8055-3B2DA84E1034}" type="presParOf" srcId="{8A0EA42E-F873-45BB-B3FB-B79F80235E4E}" destId="{D2E6F32E-B36A-4358-93E8-50FBEBA7CBE2}" srcOrd="1" destOrd="0" presId="urn:microsoft.com/office/officeart/2005/8/layout/orgChart1"/>
    <dgm:cxn modelId="{C7143A6A-A57A-4D62-B2A9-B7042B73E54A}" type="presParOf" srcId="{D2E6F32E-B36A-4358-93E8-50FBEBA7CBE2}" destId="{3F9BD7CD-95DC-4438-A56D-7F1B2E310165}" srcOrd="0" destOrd="0" presId="urn:microsoft.com/office/officeart/2005/8/layout/orgChart1"/>
    <dgm:cxn modelId="{DDA4D60D-7C56-46F9-A5E0-E8E9793FF752}" type="presParOf" srcId="{3F9BD7CD-95DC-4438-A56D-7F1B2E310165}" destId="{C6C2E41E-7D83-4CEB-BD97-AC323F03782D}" srcOrd="0" destOrd="0" presId="urn:microsoft.com/office/officeart/2005/8/layout/orgChart1"/>
    <dgm:cxn modelId="{CE3D2927-6567-461A-AB73-34419B82F3CF}" type="presParOf" srcId="{3F9BD7CD-95DC-4438-A56D-7F1B2E310165}" destId="{C1A8CB9B-3501-46FC-8ED4-2852526A0BD8}" srcOrd="1" destOrd="0" presId="urn:microsoft.com/office/officeart/2005/8/layout/orgChart1"/>
    <dgm:cxn modelId="{1FEE153A-4356-4927-8791-EDE1EADF0743}" type="presParOf" srcId="{D2E6F32E-B36A-4358-93E8-50FBEBA7CBE2}" destId="{960E6A29-2227-4CF0-9A27-78C1855F3127}" srcOrd="1" destOrd="0" presId="urn:microsoft.com/office/officeart/2005/8/layout/orgChart1"/>
    <dgm:cxn modelId="{EAE9BC78-8B14-4D4C-A5AC-63A4AF623BD0}" type="presParOf" srcId="{D2E6F32E-B36A-4358-93E8-50FBEBA7CBE2}" destId="{0BB6EC27-924B-460F-A1FF-F392D0007955}" srcOrd="2" destOrd="0" presId="urn:microsoft.com/office/officeart/2005/8/layout/orgChart1"/>
    <dgm:cxn modelId="{D39DFFE9-EA8C-42FB-B25E-3336136DA128}" type="presParOf" srcId="{8A0EA42E-F873-45BB-B3FB-B79F80235E4E}" destId="{5FB6D1E9-FDEA-4189-8528-C7406AA0A6D7}" srcOrd="2" destOrd="0" presId="urn:microsoft.com/office/officeart/2005/8/layout/orgChart1"/>
    <dgm:cxn modelId="{8AEBE11D-4714-44D7-988A-C6293481011B}" type="presParOf" srcId="{8A0EA42E-F873-45BB-B3FB-B79F80235E4E}" destId="{ED3C4930-C174-4676-9B94-09A4396350B5}" srcOrd="3" destOrd="0" presId="urn:microsoft.com/office/officeart/2005/8/layout/orgChart1"/>
    <dgm:cxn modelId="{CA415451-7F30-4F17-ACA7-E904028B02A3}" type="presParOf" srcId="{ED3C4930-C174-4676-9B94-09A4396350B5}" destId="{4A09F1DC-B71C-4FAD-9265-71623E0C4C6B}" srcOrd="0" destOrd="0" presId="urn:microsoft.com/office/officeart/2005/8/layout/orgChart1"/>
    <dgm:cxn modelId="{C5A4CC18-7A93-41A5-8760-256CCE27FD3F}" type="presParOf" srcId="{4A09F1DC-B71C-4FAD-9265-71623E0C4C6B}" destId="{3E36FBD0-1C71-4E9C-8C81-5678C9C7E172}" srcOrd="0" destOrd="0" presId="urn:microsoft.com/office/officeart/2005/8/layout/orgChart1"/>
    <dgm:cxn modelId="{04EEE7A5-9ACB-4E10-96A3-96080A8F6C56}" type="presParOf" srcId="{4A09F1DC-B71C-4FAD-9265-71623E0C4C6B}" destId="{9599824A-543B-4707-B784-A4D4D54ADCDE}" srcOrd="1" destOrd="0" presId="urn:microsoft.com/office/officeart/2005/8/layout/orgChart1"/>
    <dgm:cxn modelId="{FB0E12CF-BE94-4092-8250-90B72608DB25}" type="presParOf" srcId="{ED3C4930-C174-4676-9B94-09A4396350B5}" destId="{44497C1E-01E6-4DB0-91E0-88237B83CA86}" srcOrd="1" destOrd="0" presId="urn:microsoft.com/office/officeart/2005/8/layout/orgChart1"/>
    <dgm:cxn modelId="{64216966-E8B2-459E-9074-58F72469FFDA}" type="presParOf" srcId="{ED3C4930-C174-4676-9B94-09A4396350B5}" destId="{E595A682-9836-4B54-B2BB-1BA0CEFE1F2F}" srcOrd="2" destOrd="0" presId="urn:microsoft.com/office/officeart/2005/8/layout/orgChart1"/>
    <dgm:cxn modelId="{6C2B459D-6B7D-4710-B123-9D5AF74B4639}" type="presParOf" srcId="{8A0EA42E-F873-45BB-B3FB-B79F80235E4E}" destId="{9181CF03-72CB-4691-B6B2-EE39977FCFCB}" srcOrd="4" destOrd="0" presId="urn:microsoft.com/office/officeart/2005/8/layout/orgChart1"/>
    <dgm:cxn modelId="{B7BB8B11-B77B-4ACC-BDEE-302E3CF19119}" type="presParOf" srcId="{8A0EA42E-F873-45BB-B3FB-B79F80235E4E}" destId="{250B52E2-7412-4CBD-A30A-9254B12DF8D3}" srcOrd="5" destOrd="0" presId="urn:microsoft.com/office/officeart/2005/8/layout/orgChart1"/>
    <dgm:cxn modelId="{AD3C7667-2D22-4132-BD7B-EEA315542336}" type="presParOf" srcId="{250B52E2-7412-4CBD-A30A-9254B12DF8D3}" destId="{3725348A-6F23-4D44-9E35-A736C156722A}" srcOrd="0" destOrd="0" presId="urn:microsoft.com/office/officeart/2005/8/layout/orgChart1"/>
    <dgm:cxn modelId="{D83B81E7-0EAF-40C6-BEB8-EC4AF6C800F4}" type="presParOf" srcId="{3725348A-6F23-4D44-9E35-A736C156722A}" destId="{D9427B00-C04E-4CDC-BC90-A4C8D9A20293}" srcOrd="0" destOrd="0" presId="urn:microsoft.com/office/officeart/2005/8/layout/orgChart1"/>
    <dgm:cxn modelId="{01E86402-BA88-41B3-9A68-FBA5B85D1432}" type="presParOf" srcId="{3725348A-6F23-4D44-9E35-A736C156722A}" destId="{EC314A88-8BE0-4F93-A52B-D0B7B61C8DAC}" srcOrd="1" destOrd="0" presId="urn:microsoft.com/office/officeart/2005/8/layout/orgChart1"/>
    <dgm:cxn modelId="{D8A190C6-41B6-4A9C-95C9-6CA3D211DC12}" type="presParOf" srcId="{250B52E2-7412-4CBD-A30A-9254B12DF8D3}" destId="{EA163958-3107-4BB2-8177-744ED421FD68}" srcOrd="1" destOrd="0" presId="urn:microsoft.com/office/officeart/2005/8/layout/orgChart1"/>
    <dgm:cxn modelId="{8626889C-94D1-4D43-8A84-DC77AEB41102}" type="presParOf" srcId="{250B52E2-7412-4CBD-A30A-9254B12DF8D3}" destId="{22B107DB-DCB0-473E-9FA8-24E0E0DCA80F}" srcOrd="2" destOrd="0" presId="urn:microsoft.com/office/officeart/2005/8/layout/orgChart1"/>
    <dgm:cxn modelId="{CF3784E6-A2F0-4054-B3B1-91786F55A007}" type="presParOf" srcId="{D0197413-3EDE-4825-A72C-609011AEADDA}" destId="{A411EAA7-1C14-47EC-B2E5-1A89205D949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25E49B-5858-4802-9E8B-600369561A3F}" type="doc">
      <dgm:prSet loTypeId="urn:microsoft.com/office/officeart/2005/8/layout/matrix1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t-EE"/>
        </a:p>
      </dgm:t>
    </dgm:pt>
    <dgm:pt modelId="{42C420B1-AC5C-41B4-95B6-08D0E3CA46A8}">
      <dgm:prSet phldrT="[Text]"/>
      <dgm:spPr/>
      <dgm:t>
        <a:bodyPr/>
        <a:lstStyle/>
        <a:p>
          <a:r>
            <a:rPr lang="et-EE" dirty="0" smtClean="0"/>
            <a:t>UUS ÕPPEKAVA</a:t>
          </a:r>
          <a:endParaRPr lang="et-EE" dirty="0"/>
        </a:p>
      </dgm:t>
    </dgm:pt>
    <dgm:pt modelId="{AE74BE7A-3584-44C4-B59B-D4B9F2857797}" type="parTrans" cxnId="{D3ED8F1B-CA5D-46E7-919E-F305AFC89F3D}">
      <dgm:prSet/>
      <dgm:spPr/>
      <dgm:t>
        <a:bodyPr/>
        <a:lstStyle/>
        <a:p>
          <a:endParaRPr lang="et-EE"/>
        </a:p>
      </dgm:t>
    </dgm:pt>
    <dgm:pt modelId="{B7983BF7-9C40-4ED5-9344-954D03DD8B73}" type="sibTrans" cxnId="{D3ED8F1B-CA5D-46E7-919E-F305AFC89F3D}">
      <dgm:prSet/>
      <dgm:spPr/>
      <dgm:t>
        <a:bodyPr/>
        <a:lstStyle/>
        <a:p>
          <a:endParaRPr lang="et-EE"/>
        </a:p>
      </dgm:t>
    </dgm:pt>
    <dgm:pt modelId="{E9718775-05F5-4E0B-B1FE-494F3739E5E5}">
      <dgm:prSet phldrT="[Text]"/>
      <dgm:spPr/>
      <dgm:t>
        <a:bodyPr/>
        <a:lstStyle/>
        <a:p>
          <a:r>
            <a:rPr lang="et-EE" dirty="0" smtClean="0"/>
            <a:t>Matemaatika, loodusõpetus, füüsika, keemia, bioloogia, geograafia, hüdroloogia, robootika, joonestamine, karjääriõpetus</a:t>
          </a:r>
          <a:endParaRPr lang="et-EE" dirty="0"/>
        </a:p>
      </dgm:t>
    </dgm:pt>
    <dgm:pt modelId="{D55E27A7-E139-49F3-9C15-531826ACE003}" type="parTrans" cxnId="{B2440619-6607-41C6-9749-47C78B5E6CFE}">
      <dgm:prSet/>
      <dgm:spPr/>
      <dgm:t>
        <a:bodyPr/>
        <a:lstStyle/>
        <a:p>
          <a:endParaRPr lang="et-EE"/>
        </a:p>
      </dgm:t>
    </dgm:pt>
    <dgm:pt modelId="{0D3B9994-877C-4658-9697-4249ECB5699F}" type="sibTrans" cxnId="{B2440619-6607-41C6-9749-47C78B5E6CFE}">
      <dgm:prSet/>
      <dgm:spPr/>
      <dgm:t>
        <a:bodyPr/>
        <a:lstStyle/>
        <a:p>
          <a:endParaRPr lang="et-EE"/>
        </a:p>
      </dgm:t>
    </dgm:pt>
    <dgm:pt modelId="{9C1DCF58-96A4-46D5-AF90-60D5CC95C366}">
      <dgm:prSet phldrT="[Text]"/>
      <dgm:spPr/>
      <dgm:t>
        <a:bodyPr/>
        <a:lstStyle/>
        <a:p>
          <a:r>
            <a:rPr lang="et-EE" dirty="0" smtClean="0"/>
            <a:t>Õpe ainemoodulitena (1 moodul = 8/10 akad tundi), igal kursusel kohustuslik läbida 8 moodulit</a:t>
          </a:r>
          <a:endParaRPr lang="et-EE" dirty="0"/>
        </a:p>
      </dgm:t>
    </dgm:pt>
    <dgm:pt modelId="{528CE87D-2402-45B3-880A-4BC7261E905F}" type="parTrans" cxnId="{C82F11AA-9DB0-4E37-9136-18322388EB8C}">
      <dgm:prSet/>
      <dgm:spPr/>
      <dgm:t>
        <a:bodyPr/>
        <a:lstStyle/>
        <a:p>
          <a:endParaRPr lang="et-EE"/>
        </a:p>
      </dgm:t>
    </dgm:pt>
    <dgm:pt modelId="{A7B1A7AB-7E2E-4E0D-A965-AF087F61FAA3}" type="sibTrans" cxnId="{C82F11AA-9DB0-4E37-9136-18322388EB8C}">
      <dgm:prSet/>
      <dgm:spPr/>
      <dgm:t>
        <a:bodyPr/>
        <a:lstStyle/>
        <a:p>
          <a:endParaRPr lang="et-EE"/>
        </a:p>
      </dgm:t>
    </dgm:pt>
    <dgm:pt modelId="{8D0BE324-9A44-4402-8A08-676650D595F2}">
      <dgm:prSet phldrT="[Text]"/>
      <dgm:spPr/>
      <dgm:t>
        <a:bodyPr/>
        <a:lstStyle/>
        <a:p>
          <a:r>
            <a:rPr lang="et-EE" dirty="0" smtClean="0"/>
            <a:t>Võimalus ainemooduleid valida ja õppida osakoormusega</a:t>
          </a:r>
          <a:endParaRPr lang="et-EE" dirty="0"/>
        </a:p>
      </dgm:t>
    </dgm:pt>
    <dgm:pt modelId="{AFAF9AB8-E1F6-462E-8ED0-EC1CE8B59BE1}" type="parTrans" cxnId="{32C5887E-7AFB-4743-A9F5-16915B5E2DB5}">
      <dgm:prSet/>
      <dgm:spPr/>
      <dgm:t>
        <a:bodyPr/>
        <a:lstStyle/>
        <a:p>
          <a:endParaRPr lang="et-EE"/>
        </a:p>
      </dgm:t>
    </dgm:pt>
    <dgm:pt modelId="{272B8946-FE88-4E7B-A8AD-2A1EB5C1C32D}" type="sibTrans" cxnId="{32C5887E-7AFB-4743-A9F5-16915B5E2DB5}">
      <dgm:prSet/>
      <dgm:spPr/>
      <dgm:t>
        <a:bodyPr/>
        <a:lstStyle/>
        <a:p>
          <a:endParaRPr lang="et-EE"/>
        </a:p>
      </dgm:t>
    </dgm:pt>
    <dgm:pt modelId="{2C414F29-2600-40AC-A274-B6219E904983}">
      <dgm:prSet phldrT="[Text]"/>
      <dgm:spPr/>
      <dgm:t>
        <a:bodyPr/>
        <a:lstStyle/>
        <a:p>
          <a:r>
            <a:rPr lang="et-EE" dirty="0" smtClean="0"/>
            <a:t>I kursus – 5. klass</a:t>
          </a:r>
        </a:p>
        <a:p>
          <a:r>
            <a:rPr lang="et-EE" dirty="0" smtClean="0"/>
            <a:t>II kursus – 6.-7. klass</a:t>
          </a:r>
        </a:p>
        <a:p>
          <a:r>
            <a:rPr lang="et-EE" dirty="0" smtClean="0"/>
            <a:t>III kursus – 8.-9. klass</a:t>
          </a:r>
        </a:p>
        <a:p>
          <a:r>
            <a:rPr lang="et-EE" dirty="0" smtClean="0"/>
            <a:t>IV kursus – gümnaasium </a:t>
          </a:r>
          <a:endParaRPr lang="et-EE" dirty="0"/>
        </a:p>
      </dgm:t>
    </dgm:pt>
    <dgm:pt modelId="{2AB98AF0-CCCB-4AE5-B67B-2745DE22B7E5}" type="parTrans" cxnId="{432725C5-7FC9-4E50-8772-1C981E817A37}">
      <dgm:prSet/>
      <dgm:spPr/>
      <dgm:t>
        <a:bodyPr/>
        <a:lstStyle/>
        <a:p>
          <a:endParaRPr lang="et-EE"/>
        </a:p>
      </dgm:t>
    </dgm:pt>
    <dgm:pt modelId="{9C8DB7CB-C4F0-468F-B6B2-83FA946DE2E3}" type="sibTrans" cxnId="{432725C5-7FC9-4E50-8772-1C981E817A37}">
      <dgm:prSet/>
      <dgm:spPr/>
      <dgm:t>
        <a:bodyPr/>
        <a:lstStyle/>
        <a:p>
          <a:endParaRPr lang="et-EE"/>
        </a:p>
      </dgm:t>
    </dgm:pt>
    <dgm:pt modelId="{1F5DC2CD-840E-437B-9E46-5EF792BD56D1}" type="pres">
      <dgm:prSet presAssocID="{C125E49B-5858-4802-9E8B-600369561A3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B3AF7E44-0361-463B-82C8-E75F5D81FA8A}" type="pres">
      <dgm:prSet presAssocID="{C125E49B-5858-4802-9E8B-600369561A3F}" presName="matrix" presStyleCnt="0"/>
      <dgm:spPr/>
    </dgm:pt>
    <dgm:pt modelId="{9C1BE69D-729D-422C-99D0-1C0FE090CCB4}" type="pres">
      <dgm:prSet presAssocID="{C125E49B-5858-4802-9E8B-600369561A3F}" presName="tile1" presStyleLbl="node1" presStyleIdx="0" presStyleCnt="4"/>
      <dgm:spPr/>
      <dgm:t>
        <a:bodyPr/>
        <a:lstStyle/>
        <a:p>
          <a:endParaRPr lang="et-EE"/>
        </a:p>
      </dgm:t>
    </dgm:pt>
    <dgm:pt modelId="{8B2E8426-ED5F-4B3D-8525-506879D7D1D9}" type="pres">
      <dgm:prSet presAssocID="{C125E49B-5858-4802-9E8B-600369561A3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BDDE1943-B3C8-44A6-9EF4-76C1EAFC9C64}" type="pres">
      <dgm:prSet presAssocID="{C125E49B-5858-4802-9E8B-600369561A3F}" presName="tile2" presStyleLbl="node1" presStyleIdx="1" presStyleCnt="4" custLinFactNeighborX="52500" custLinFactNeighborY="-8556"/>
      <dgm:spPr/>
      <dgm:t>
        <a:bodyPr/>
        <a:lstStyle/>
        <a:p>
          <a:endParaRPr lang="et-EE"/>
        </a:p>
      </dgm:t>
    </dgm:pt>
    <dgm:pt modelId="{6BF07FA3-6877-4417-B062-1E7172053968}" type="pres">
      <dgm:prSet presAssocID="{C125E49B-5858-4802-9E8B-600369561A3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495B6131-7E04-4BB3-948B-16B38879169B}" type="pres">
      <dgm:prSet presAssocID="{C125E49B-5858-4802-9E8B-600369561A3F}" presName="tile3" presStyleLbl="node1" presStyleIdx="2" presStyleCnt="4"/>
      <dgm:spPr/>
      <dgm:t>
        <a:bodyPr/>
        <a:lstStyle/>
        <a:p>
          <a:endParaRPr lang="et-EE"/>
        </a:p>
      </dgm:t>
    </dgm:pt>
    <dgm:pt modelId="{6C628E38-D9BF-4474-9BEB-0FE7BBCC3971}" type="pres">
      <dgm:prSet presAssocID="{C125E49B-5858-4802-9E8B-600369561A3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76BFADF9-A007-4394-A78F-4E7EE1505D9C}" type="pres">
      <dgm:prSet presAssocID="{C125E49B-5858-4802-9E8B-600369561A3F}" presName="tile4" presStyleLbl="node1" presStyleIdx="3" presStyleCnt="4"/>
      <dgm:spPr/>
      <dgm:t>
        <a:bodyPr/>
        <a:lstStyle/>
        <a:p>
          <a:endParaRPr lang="et-EE"/>
        </a:p>
      </dgm:t>
    </dgm:pt>
    <dgm:pt modelId="{DDCBD32E-2592-4ACC-A678-72FD3B3147AD}" type="pres">
      <dgm:prSet presAssocID="{C125E49B-5858-4802-9E8B-600369561A3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748F727E-8DA5-4D0F-8698-140E7F9E94D9}" type="pres">
      <dgm:prSet presAssocID="{C125E49B-5858-4802-9E8B-600369561A3F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t-EE"/>
        </a:p>
      </dgm:t>
    </dgm:pt>
  </dgm:ptLst>
  <dgm:cxnLst>
    <dgm:cxn modelId="{432725C5-7FC9-4E50-8772-1C981E817A37}" srcId="{42C420B1-AC5C-41B4-95B6-08D0E3CA46A8}" destId="{2C414F29-2600-40AC-A274-B6219E904983}" srcOrd="3" destOrd="0" parTransId="{2AB98AF0-CCCB-4AE5-B67B-2745DE22B7E5}" sibTransId="{9C8DB7CB-C4F0-468F-B6B2-83FA946DE2E3}"/>
    <dgm:cxn modelId="{D7C5DE01-3C8D-4A99-AC4A-0EACD944A417}" type="presOf" srcId="{E9718775-05F5-4E0B-B1FE-494F3739E5E5}" destId="{8B2E8426-ED5F-4B3D-8525-506879D7D1D9}" srcOrd="1" destOrd="0" presId="urn:microsoft.com/office/officeart/2005/8/layout/matrix1"/>
    <dgm:cxn modelId="{D8575DC5-AC35-4780-9D77-86DEB5AF8F43}" type="presOf" srcId="{9C1DCF58-96A4-46D5-AF90-60D5CC95C366}" destId="{6BF07FA3-6877-4417-B062-1E7172053968}" srcOrd="1" destOrd="0" presId="urn:microsoft.com/office/officeart/2005/8/layout/matrix1"/>
    <dgm:cxn modelId="{8C65A00C-F4D5-44EF-BD30-B20212438F5B}" type="presOf" srcId="{2C414F29-2600-40AC-A274-B6219E904983}" destId="{76BFADF9-A007-4394-A78F-4E7EE1505D9C}" srcOrd="0" destOrd="0" presId="urn:microsoft.com/office/officeart/2005/8/layout/matrix1"/>
    <dgm:cxn modelId="{C82F11AA-9DB0-4E37-9136-18322388EB8C}" srcId="{42C420B1-AC5C-41B4-95B6-08D0E3CA46A8}" destId="{9C1DCF58-96A4-46D5-AF90-60D5CC95C366}" srcOrd="1" destOrd="0" parTransId="{528CE87D-2402-45B3-880A-4BC7261E905F}" sibTransId="{A7B1A7AB-7E2E-4E0D-A965-AF087F61FAA3}"/>
    <dgm:cxn modelId="{B6591E8F-4495-4098-AEBF-400071D572D6}" type="presOf" srcId="{42C420B1-AC5C-41B4-95B6-08D0E3CA46A8}" destId="{748F727E-8DA5-4D0F-8698-140E7F9E94D9}" srcOrd="0" destOrd="0" presId="urn:microsoft.com/office/officeart/2005/8/layout/matrix1"/>
    <dgm:cxn modelId="{313B4F22-752A-40D7-A3DC-6819AB42F6B7}" type="presOf" srcId="{C125E49B-5858-4802-9E8B-600369561A3F}" destId="{1F5DC2CD-840E-437B-9E46-5EF792BD56D1}" srcOrd="0" destOrd="0" presId="urn:microsoft.com/office/officeart/2005/8/layout/matrix1"/>
    <dgm:cxn modelId="{B2440619-6607-41C6-9749-47C78B5E6CFE}" srcId="{42C420B1-AC5C-41B4-95B6-08D0E3CA46A8}" destId="{E9718775-05F5-4E0B-B1FE-494F3739E5E5}" srcOrd="0" destOrd="0" parTransId="{D55E27A7-E139-49F3-9C15-531826ACE003}" sibTransId="{0D3B9994-877C-4658-9697-4249ECB5699F}"/>
    <dgm:cxn modelId="{D777BE63-7078-4593-85CF-B8AA2F72E34E}" type="presOf" srcId="{8D0BE324-9A44-4402-8A08-676650D595F2}" destId="{495B6131-7E04-4BB3-948B-16B38879169B}" srcOrd="0" destOrd="0" presId="urn:microsoft.com/office/officeart/2005/8/layout/matrix1"/>
    <dgm:cxn modelId="{32C5887E-7AFB-4743-A9F5-16915B5E2DB5}" srcId="{42C420B1-AC5C-41B4-95B6-08D0E3CA46A8}" destId="{8D0BE324-9A44-4402-8A08-676650D595F2}" srcOrd="2" destOrd="0" parTransId="{AFAF9AB8-E1F6-462E-8ED0-EC1CE8B59BE1}" sibTransId="{272B8946-FE88-4E7B-A8AD-2A1EB5C1C32D}"/>
    <dgm:cxn modelId="{8928ECEA-A9F7-469C-B7DF-B1F7A8FE02FC}" type="presOf" srcId="{9C1DCF58-96A4-46D5-AF90-60D5CC95C366}" destId="{BDDE1943-B3C8-44A6-9EF4-76C1EAFC9C64}" srcOrd="0" destOrd="0" presId="urn:microsoft.com/office/officeart/2005/8/layout/matrix1"/>
    <dgm:cxn modelId="{90EE71F2-AEFA-4077-A9C2-89915E115B1F}" type="presOf" srcId="{8D0BE324-9A44-4402-8A08-676650D595F2}" destId="{6C628E38-D9BF-4474-9BEB-0FE7BBCC3971}" srcOrd="1" destOrd="0" presId="urn:microsoft.com/office/officeart/2005/8/layout/matrix1"/>
    <dgm:cxn modelId="{D3ED8F1B-CA5D-46E7-919E-F305AFC89F3D}" srcId="{C125E49B-5858-4802-9E8B-600369561A3F}" destId="{42C420B1-AC5C-41B4-95B6-08D0E3CA46A8}" srcOrd="0" destOrd="0" parTransId="{AE74BE7A-3584-44C4-B59B-D4B9F2857797}" sibTransId="{B7983BF7-9C40-4ED5-9344-954D03DD8B73}"/>
    <dgm:cxn modelId="{EC3E4CF2-C465-4797-95C5-47FD8AB27F17}" type="presOf" srcId="{E9718775-05F5-4E0B-B1FE-494F3739E5E5}" destId="{9C1BE69D-729D-422C-99D0-1C0FE090CCB4}" srcOrd="0" destOrd="0" presId="urn:microsoft.com/office/officeart/2005/8/layout/matrix1"/>
    <dgm:cxn modelId="{7C1A54EE-4875-4222-ACCB-E5EFC4676E9B}" type="presOf" srcId="{2C414F29-2600-40AC-A274-B6219E904983}" destId="{DDCBD32E-2592-4ACC-A678-72FD3B3147AD}" srcOrd="1" destOrd="0" presId="urn:microsoft.com/office/officeart/2005/8/layout/matrix1"/>
    <dgm:cxn modelId="{58C2D846-01ED-40BE-B33C-607A8504ABBD}" type="presParOf" srcId="{1F5DC2CD-840E-437B-9E46-5EF792BD56D1}" destId="{B3AF7E44-0361-463B-82C8-E75F5D81FA8A}" srcOrd="0" destOrd="0" presId="urn:microsoft.com/office/officeart/2005/8/layout/matrix1"/>
    <dgm:cxn modelId="{BCFDBEAD-CEE4-4F98-A0FE-4703A2BD4C9D}" type="presParOf" srcId="{B3AF7E44-0361-463B-82C8-E75F5D81FA8A}" destId="{9C1BE69D-729D-422C-99D0-1C0FE090CCB4}" srcOrd="0" destOrd="0" presId="urn:microsoft.com/office/officeart/2005/8/layout/matrix1"/>
    <dgm:cxn modelId="{8DDB522A-0B0C-44E0-A0AF-C76AA522B1D4}" type="presParOf" srcId="{B3AF7E44-0361-463B-82C8-E75F5D81FA8A}" destId="{8B2E8426-ED5F-4B3D-8525-506879D7D1D9}" srcOrd="1" destOrd="0" presId="urn:microsoft.com/office/officeart/2005/8/layout/matrix1"/>
    <dgm:cxn modelId="{DFA550C0-4131-40F0-8651-2B33A32FB05C}" type="presParOf" srcId="{B3AF7E44-0361-463B-82C8-E75F5D81FA8A}" destId="{BDDE1943-B3C8-44A6-9EF4-76C1EAFC9C64}" srcOrd="2" destOrd="0" presId="urn:microsoft.com/office/officeart/2005/8/layout/matrix1"/>
    <dgm:cxn modelId="{0B3F9C33-FB63-4C9E-A80C-5916CC0345F5}" type="presParOf" srcId="{B3AF7E44-0361-463B-82C8-E75F5D81FA8A}" destId="{6BF07FA3-6877-4417-B062-1E7172053968}" srcOrd="3" destOrd="0" presId="urn:microsoft.com/office/officeart/2005/8/layout/matrix1"/>
    <dgm:cxn modelId="{9E946264-DD50-429C-8B13-E71E41B46E0C}" type="presParOf" srcId="{B3AF7E44-0361-463B-82C8-E75F5D81FA8A}" destId="{495B6131-7E04-4BB3-948B-16B38879169B}" srcOrd="4" destOrd="0" presId="urn:microsoft.com/office/officeart/2005/8/layout/matrix1"/>
    <dgm:cxn modelId="{77D92FFD-B6A6-4B58-BDE6-564D96D9AE02}" type="presParOf" srcId="{B3AF7E44-0361-463B-82C8-E75F5D81FA8A}" destId="{6C628E38-D9BF-4474-9BEB-0FE7BBCC3971}" srcOrd="5" destOrd="0" presId="urn:microsoft.com/office/officeart/2005/8/layout/matrix1"/>
    <dgm:cxn modelId="{6CA20966-8F7F-43D0-BF62-63ED4B80C86A}" type="presParOf" srcId="{B3AF7E44-0361-463B-82C8-E75F5D81FA8A}" destId="{76BFADF9-A007-4394-A78F-4E7EE1505D9C}" srcOrd="6" destOrd="0" presId="urn:microsoft.com/office/officeart/2005/8/layout/matrix1"/>
    <dgm:cxn modelId="{869C9344-712D-4E91-81CD-56D42A71BA5F}" type="presParOf" srcId="{B3AF7E44-0361-463B-82C8-E75F5D81FA8A}" destId="{DDCBD32E-2592-4ACC-A678-72FD3B3147AD}" srcOrd="7" destOrd="0" presId="urn:microsoft.com/office/officeart/2005/8/layout/matrix1"/>
    <dgm:cxn modelId="{5CE457F2-F5FA-4C52-89EE-3116AAF922F3}" type="presParOf" srcId="{1F5DC2CD-840E-437B-9E46-5EF792BD56D1}" destId="{748F727E-8DA5-4D0F-8698-140E7F9E94D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81CF03-72CB-4691-B6B2-EE39977FCFCB}">
      <dsp:nvSpPr>
        <dsp:cNvPr id="0" name=""/>
        <dsp:cNvSpPr/>
      </dsp:nvSpPr>
      <dsp:spPr>
        <a:xfrm>
          <a:off x="4064000" y="2014726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10"/>
              </a:lnTo>
              <a:lnTo>
                <a:pt x="2875309" y="249510"/>
              </a:lnTo>
              <a:lnTo>
                <a:pt x="2875309" y="49902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6D1E9-FDEA-4189-8528-C7406AA0A6D7}">
      <dsp:nvSpPr>
        <dsp:cNvPr id="0" name=""/>
        <dsp:cNvSpPr/>
      </dsp:nvSpPr>
      <dsp:spPr>
        <a:xfrm>
          <a:off x="4018280" y="2014726"/>
          <a:ext cx="91440" cy="499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02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3D8DC4-7E2B-4D19-A4CC-DED2D0CF8675}">
      <dsp:nvSpPr>
        <dsp:cNvPr id="0" name=""/>
        <dsp:cNvSpPr/>
      </dsp:nvSpPr>
      <dsp:spPr>
        <a:xfrm>
          <a:off x="1188690" y="2014726"/>
          <a:ext cx="2875309" cy="499020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249510"/>
              </a:lnTo>
              <a:lnTo>
                <a:pt x="0" y="249510"/>
              </a:lnTo>
              <a:lnTo>
                <a:pt x="0" y="49902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E8A189-8F46-47A9-8C9C-E2AEB743C722}">
      <dsp:nvSpPr>
        <dsp:cNvPr id="0" name=""/>
        <dsp:cNvSpPr/>
      </dsp:nvSpPr>
      <dsp:spPr>
        <a:xfrm>
          <a:off x="2875855" y="826582"/>
          <a:ext cx="2376289" cy="11881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3500" kern="1200" dirty="0" smtClean="0"/>
            <a:t>Taibukate Teaduskool</a:t>
          </a:r>
          <a:endParaRPr lang="et-EE" sz="3500" kern="1200" dirty="0"/>
        </a:p>
      </dsp:txBody>
      <dsp:txXfrm>
        <a:off x="2875855" y="826582"/>
        <a:ext cx="2376289" cy="1188144"/>
      </dsp:txXfrm>
    </dsp:sp>
    <dsp:sp modelId="{C6C2E41E-7D83-4CEB-BD97-AC323F03782D}">
      <dsp:nvSpPr>
        <dsp:cNvPr id="0" name=""/>
        <dsp:cNvSpPr/>
      </dsp:nvSpPr>
      <dsp:spPr>
        <a:xfrm>
          <a:off x="545" y="2513747"/>
          <a:ext cx="2376289" cy="11881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3500" kern="1200" dirty="0" smtClean="0"/>
            <a:t>Teaduskool</a:t>
          </a:r>
          <a:endParaRPr lang="et-EE" sz="3500" kern="1200" dirty="0"/>
        </a:p>
      </dsp:txBody>
      <dsp:txXfrm>
        <a:off x="545" y="2513747"/>
        <a:ext cx="2376289" cy="1188144"/>
      </dsp:txXfrm>
    </dsp:sp>
    <dsp:sp modelId="{3E36FBD0-1C71-4E9C-8C81-5678C9C7E172}">
      <dsp:nvSpPr>
        <dsp:cNvPr id="0" name=""/>
        <dsp:cNvSpPr/>
      </dsp:nvSpPr>
      <dsp:spPr>
        <a:xfrm>
          <a:off x="2875855" y="2513747"/>
          <a:ext cx="2376289" cy="11881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3500" kern="1200" dirty="0" smtClean="0"/>
            <a:t>Lasteaedade loodusring</a:t>
          </a:r>
          <a:endParaRPr lang="et-EE" sz="3500" kern="1200" dirty="0"/>
        </a:p>
      </dsp:txBody>
      <dsp:txXfrm>
        <a:off x="2875855" y="2513747"/>
        <a:ext cx="2376289" cy="1188144"/>
      </dsp:txXfrm>
    </dsp:sp>
    <dsp:sp modelId="{D9427B00-C04E-4CDC-BC90-A4C8D9A20293}">
      <dsp:nvSpPr>
        <dsp:cNvPr id="0" name=""/>
        <dsp:cNvSpPr/>
      </dsp:nvSpPr>
      <dsp:spPr>
        <a:xfrm>
          <a:off x="5751165" y="2513747"/>
          <a:ext cx="2376289" cy="11881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3500" kern="1200" dirty="0" smtClean="0"/>
            <a:t>Õppelabor</a:t>
          </a:r>
          <a:endParaRPr lang="et-EE" sz="3500" kern="1200" dirty="0"/>
        </a:p>
      </dsp:txBody>
      <dsp:txXfrm>
        <a:off x="5751165" y="2513747"/>
        <a:ext cx="2376289" cy="11881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956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2329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1235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8652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513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3760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5098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9875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7305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7878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0364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14BFA-EF34-4EF8-823B-753D96477D13}" type="datetimeFigureOut">
              <a:rPr lang="et-EE" smtClean="0"/>
              <a:t>24.04.2023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447D0-6A79-48FA-B5F3-C1FA54BEF8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969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305083"/>
              </p:ext>
            </p:extLst>
          </p:nvPr>
        </p:nvGraphicFramePr>
        <p:xfrm>
          <a:off x="2032000" y="2331076"/>
          <a:ext cx="8128000" cy="4528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354" y="255341"/>
            <a:ext cx="2297291" cy="2706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69349" y="6160258"/>
            <a:ext cx="2454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Viljandi Jakobsoni Koolis</a:t>
            </a:r>
            <a:endParaRPr lang="et-EE" dirty="0"/>
          </a:p>
        </p:txBody>
      </p:sp>
      <p:sp>
        <p:nvSpPr>
          <p:cNvPr id="5" name="TextBox 4"/>
          <p:cNvSpPr txBox="1"/>
          <p:nvPr/>
        </p:nvSpPr>
        <p:spPr>
          <a:xfrm>
            <a:off x="4884704" y="6160258"/>
            <a:ext cx="2359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Lasteaedades kohapeal</a:t>
            </a:r>
            <a:endParaRPr lang="et-EE" dirty="0"/>
          </a:p>
        </p:txBody>
      </p:sp>
      <p:sp>
        <p:nvSpPr>
          <p:cNvPr id="6" name="TextBox 5"/>
          <p:cNvSpPr txBox="1"/>
          <p:nvPr/>
        </p:nvSpPr>
        <p:spPr>
          <a:xfrm>
            <a:off x="7705738" y="6164619"/>
            <a:ext cx="2454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Viljandi Jakobsoni Koolis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219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608" y="262094"/>
            <a:ext cx="10993192" cy="832610"/>
          </a:xfrm>
        </p:spPr>
        <p:txBody>
          <a:bodyPr/>
          <a:lstStyle/>
          <a:p>
            <a:r>
              <a:rPr lang="et-EE" dirty="0" smtClean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</a:rPr>
              <a:t>Teaduskool   </a:t>
            </a:r>
            <a:r>
              <a:rPr lang="et-EE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20</a:t>
            </a:r>
            <a:endParaRPr lang="et-EE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236372"/>
            <a:ext cx="5705341" cy="5447763"/>
          </a:xfrm>
        </p:spPr>
        <p:txBody>
          <a:bodyPr/>
          <a:lstStyle/>
          <a:p>
            <a:r>
              <a:rPr lang="et-EE" dirty="0" smtClean="0"/>
              <a:t>Huvi äratamine LTT valdkonna vastu</a:t>
            </a:r>
          </a:p>
          <a:p>
            <a:r>
              <a:rPr lang="et-EE" dirty="0" smtClean="0"/>
              <a:t>Andekate õpilaste arengu toetamine</a:t>
            </a:r>
          </a:p>
          <a:p>
            <a:r>
              <a:rPr lang="et-EE" b="1" dirty="0" smtClean="0"/>
              <a:t>Praktiline</a:t>
            </a:r>
            <a:r>
              <a:rPr lang="et-EE" dirty="0" smtClean="0"/>
              <a:t> õpe</a:t>
            </a:r>
          </a:p>
          <a:p>
            <a:endParaRPr lang="et-EE" dirty="0" smtClean="0"/>
          </a:p>
          <a:p>
            <a:r>
              <a:rPr lang="et-EE" dirty="0" smtClean="0"/>
              <a:t>Aga… kevadpoolaastal 2023 ainult 20 õpilast</a:t>
            </a:r>
          </a:p>
          <a:p>
            <a:endParaRPr lang="et-EE" dirty="0" smtClean="0"/>
          </a:p>
          <a:p>
            <a:r>
              <a:rPr lang="et-EE" dirty="0" smtClean="0"/>
              <a:t>Registreerumine huvikooliks:</a:t>
            </a:r>
          </a:p>
          <a:p>
            <a:pPr lvl="1"/>
            <a:r>
              <a:rPr lang="et-EE" dirty="0" smtClean="0"/>
              <a:t>Õppe süstematiseerimine</a:t>
            </a:r>
          </a:p>
          <a:p>
            <a:pPr lvl="1"/>
            <a:r>
              <a:rPr lang="et-EE" dirty="0" smtClean="0"/>
              <a:t>Õpet saaks koolides valikkursus(t)ena arvesse võtta</a:t>
            </a:r>
          </a:p>
          <a:p>
            <a:pPr lvl="1"/>
            <a:r>
              <a:rPr lang="et-EE" dirty="0" smtClean="0"/>
              <a:t>Õppemaksult tulumaksutagastus</a:t>
            </a:r>
            <a:endParaRPr lang="et-EE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39088733"/>
              </p:ext>
            </p:extLst>
          </p:nvPr>
        </p:nvGraphicFramePr>
        <p:xfrm>
          <a:off x="6181858" y="1305282"/>
          <a:ext cx="6010141" cy="4142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544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608" y="262094"/>
            <a:ext cx="10993192" cy="832610"/>
          </a:xfrm>
        </p:spPr>
        <p:txBody>
          <a:bodyPr/>
          <a:lstStyle/>
          <a:p>
            <a:r>
              <a:rPr lang="et-EE" dirty="0" smtClean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</a:rPr>
              <a:t>Lasteaedade loodusring   </a:t>
            </a:r>
            <a:r>
              <a:rPr lang="et-EE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50</a:t>
            </a:r>
            <a:endParaRPr lang="et-EE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519707"/>
            <a:ext cx="5705341" cy="5164428"/>
          </a:xfrm>
        </p:spPr>
        <p:txBody>
          <a:bodyPr>
            <a:normAutofit/>
          </a:bodyPr>
          <a:lstStyle/>
          <a:p>
            <a:r>
              <a:rPr lang="et-EE" b="1" dirty="0" smtClean="0"/>
              <a:t>Huvi äratamine </a:t>
            </a:r>
            <a:r>
              <a:rPr lang="et-EE" dirty="0" smtClean="0"/>
              <a:t>looduse ja teaduse vastu</a:t>
            </a:r>
          </a:p>
          <a:p>
            <a:r>
              <a:rPr lang="et-EE" dirty="0" smtClean="0"/>
              <a:t>Ise katsete tegemine</a:t>
            </a:r>
          </a:p>
          <a:p>
            <a:endParaRPr lang="et-EE" dirty="0" smtClean="0"/>
          </a:p>
          <a:p>
            <a:r>
              <a:rPr lang="et-EE" dirty="0" smtClean="0"/>
              <a:t>Lasteaiad:</a:t>
            </a:r>
          </a:p>
          <a:p>
            <a:pPr lvl="1"/>
            <a:r>
              <a:rPr lang="et-EE" dirty="0" smtClean="0"/>
              <a:t>Mängupesa (Viljandi linn)</a:t>
            </a:r>
          </a:p>
          <a:p>
            <a:pPr lvl="1"/>
            <a:r>
              <a:rPr lang="et-EE" dirty="0" smtClean="0"/>
              <a:t>Krõll (Viljandi linn)</a:t>
            </a:r>
          </a:p>
          <a:p>
            <a:pPr lvl="1"/>
            <a:r>
              <a:rPr lang="et-EE" dirty="0" smtClean="0"/>
              <a:t>Taruke (</a:t>
            </a:r>
            <a:r>
              <a:rPr lang="et-EE" dirty="0" err="1" smtClean="0"/>
              <a:t>Ramsi</a:t>
            </a:r>
            <a:r>
              <a:rPr lang="et-EE" dirty="0" smtClean="0"/>
              <a:t>, Viljandi vald)</a:t>
            </a:r>
          </a:p>
          <a:p>
            <a:pPr lvl="1"/>
            <a:r>
              <a:rPr lang="et-EE" dirty="0" smtClean="0"/>
              <a:t>Tarvastu (Mustla, Viljandi vald)</a:t>
            </a:r>
            <a:endParaRPr lang="et-E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949" y="1519707"/>
            <a:ext cx="5984383" cy="448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78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608" y="262094"/>
            <a:ext cx="10993192" cy="832610"/>
          </a:xfrm>
        </p:spPr>
        <p:txBody>
          <a:bodyPr/>
          <a:lstStyle/>
          <a:p>
            <a:r>
              <a:rPr lang="et-EE" dirty="0" smtClean="0">
                <a:solidFill>
                  <a:schemeClr val="accent5">
                    <a:lumMod val="75000"/>
                  </a:schemeClr>
                </a:solidFill>
                <a:latin typeface="Britannic Bold" panose="020B0903060703020204" pitchFamily="34" charset="0"/>
              </a:rPr>
              <a:t>Õppelabor   </a:t>
            </a:r>
            <a:r>
              <a:rPr lang="et-EE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490 (praeguseni)</a:t>
            </a:r>
            <a:endParaRPr lang="et-EE" dirty="0">
              <a:solidFill>
                <a:srgbClr val="FF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236372"/>
            <a:ext cx="7665037" cy="5447763"/>
          </a:xfrm>
        </p:spPr>
        <p:txBody>
          <a:bodyPr/>
          <a:lstStyle/>
          <a:p>
            <a:r>
              <a:rPr lang="et-EE" dirty="0" smtClean="0"/>
              <a:t>Loodusainete praktikumid õpilasgruppidele</a:t>
            </a:r>
          </a:p>
          <a:p>
            <a:r>
              <a:rPr lang="et-EE" dirty="0" smtClean="0"/>
              <a:t>Huvi äratamine LTT valdkonna vastu</a:t>
            </a:r>
          </a:p>
          <a:p>
            <a:r>
              <a:rPr lang="et-EE" b="1" dirty="0" smtClean="0"/>
              <a:t>Formaalhariduse toetamine praktilise õppega</a:t>
            </a:r>
          </a:p>
          <a:p>
            <a:r>
              <a:rPr lang="et-EE" dirty="0" smtClean="0"/>
              <a:t>Näiteid praktikumide teemadest:</a:t>
            </a:r>
          </a:p>
          <a:p>
            <a:pPr lvl="1"/>
            <a:r>
              <a:rPr lang="et-EE" dirty="0" smtClean="0"/>
              <a:t>Labori töövõtted (BIOLOOGIA/KEEMIA)</a:t>
            </a:r>
          </a:p>
          <a:p>
            <a:pPr lvl="1"/>
            <a:r>
              <a:rPr lang="et-EE" dirty="0" smtClean="0"/>
              <a:t>Bakterid ja nende värvid (BIOLOOGIA)</a:t>
            </a:r>
          </a:p>
          <a:p>
            <a:pPr lvl="1"/>
            <a:r>
              <a:rPr lang="et-EE" dirty="0" smtClean="0"/>
              <a:t>Mis on ensüümid ja mida nad teevad? (BIOLOOGIA)</a:t>
            </a:r>
          </a:p>
          <a:p>
            <a:pPr lvl="1"/>
            <a:r>
              <a:rPr lang="et-EE" dirty="0" smtClean="0"/>
              <a:t>DNA eraldamine kooli ja labori meetodil (BIOLOOGIA)</a:t>
            </a:r>
          </a:p>
          <a:p>
            <a:pPr lvl="1"/>
            <a:r>
              <a:rPr lang="et-EE" dirty="0" smtClean="0"/>
              <a:t>Lahused I: lahustumine (KEEMIA)</a:t>
            </a:r>
          </a:p>
          <a:p>
            <a:pPr lvl="1"/>
            <a:r>
              <a:rPr lang="et-EE" dirty="0" smtClean="0"/>
              <a:t>Lahused II: vesilahuste </a:t>
            </a:r>
            <a:r>
              <a:rPr lang="et-EE" dirty="0" err="1" smtClean="0"/>
              <a:t>pH</a:t>
            </a:r>
            <a:r>
              <a:rPr lang="et-EE" dirty="0" smtClean="0"/>
              <a:t> määramine (KEEMIA)</a:t>
            </a:r>
          </a:p>
          <a:p>
            <a:endParaRPr lang="et-EE" dirty="0" smtClean="0"/>
          </a:p>
          <a:p>
            <a:r>
              <a:rPr lang="et-EE" dirty="0" smtClean="0"/>
              <a:t>Praktikumides osalenud koolid apr 2023 seisuga:</a:t>
            </a:r>
            <a:endParaRPr lang="et-E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645" y="0"/>
            <a:ext cx="4166355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890" y="5286152"/>
            <a:ext cx="1335110" cy="157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8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230</Words>
  <Application>Microsoft Office PowerPoint</Application>
  <PresentationFormat>Laiekraan</PresentationFormat>
  <Paragraphs>48</Paragraphs>
  <Slides>4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4</vt:i4>
      </vt:variant>
    </vt:vector>
  </HeadingPairs>
  <TitlesOfParts>
    <vt:vector size="9" baseType="lpstr">
      <vt:lpstr>Arial</vt:lpstr>
      <vt:lpstr>Britannic Bold</vt:lpstr>
      <vt:lpstr>Calibri</vt:lpstr>
      <vt:lpstr>Calibri Light</vt:lpstr>
      <vt:lpstr>Office Theme</vt:lpstr>
      <vt:lpstr>PowerPointi esitlus</vt:lpstr>
      <vt:lpstr>Teaduskool   20</vt:lpstr>
      <vt:lpstr>Lasteaedade loodusring   50</vt:lpstr>
      <vt:lpstr>Õppelabor   490 (praeguseni)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Kristi Kroon</cp:lastModifiedBy>
  <cp:revision>6</cp:revision>
  <dcterms:created xsi:type="dcterms:W3CDTF">2023-04-17T11:42:37Z</dcterms:created>
  <dcterms:modified xsi:type="dcterms:W3CDTF">2023-04-24T06:18:04Z</dcterms:modified>
</cp:coreProperties>
</file>