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7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053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62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990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3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28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67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4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5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5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4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5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5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1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 smtClean="0"/>
              <a:t>2021 HANKED</a:t>
            </a:r>
            <a:endParaRPr lang="et-EE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Ülevaate koostas õigusteenistuse peaspetsialist Margit-Marit Raudsepp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8016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 smtClean="0"/>
              <a:t>N U M B R I D</a:t>
            </a:r>
            <a:br>
              <a:rPr lang="et-EE" b="1" dirty="0" smtClean="0"/>
            </a:b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1458097"/>
            <a:ext cx="9068028" cy="4810898"/>
          </a:xfrm>
        </p:spPr>
        <p:txBody>
          <a:bodyPr>
            <a:normAutofit fontScale="85000" lnSpcReduction="20000"/>
          </a:bodyPr>
          <a:lstStyle/>
          <a:p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Hankeplaanis 60 hanget</a:t>
            </a:r>
          </a:p>
          <a:p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RHR-s menetletud (kokku 34):</a:t>
            </a:r>
          </a:p>
          <a:p>
            <a:pPr lvl="1"/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väikehanget</a:t>
            </a:r>
          </a:p>
          <a:p>
            <a:pPr lvl="1"/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lihthanget</a:t>
            </a:r>
          </a:p>
          <a:p>
            <a:pPr lvl="1"/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avatud hankemenetlust (s.h 1 rahvusvahelist piirmäära ületav)</a:t>
            </a:r>
          </a:p>
          <a:p>
            <a:pPr lvl="1"/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konkurentsipõhine läbirääkimistega hankemenetlus</a:t>
            </a:r>
          </a:p>
          <a:p>
            <a:pPr lvl="1"/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kontsessioonilepingu sõlmimise menetlus</a:t>
            </a:r>
          </a:p>
          <a:p>
            <a:pPr lvl="1"/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väljakuulutamiseta läbirääkimistega menetlust</a:t>
            </a:r>
          </a:p>
          <a:p>
            <a:pPr marL="457200" lvl="1" indent="0">
              <a:buNone/>
            </a:pPr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(lisatud tabel, hanked lingitud RHR-</a:t>
            </a:r>
            <a:r>
              <a:rPr lang="et-EE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sse</a:t>
            </a:r>
            <a:r>
              <a:rPr lang="et-E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t-EE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Amphoras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2021 -  61 väikehanget ja ostu</a:t>
            </a:r>
          </a:p>
          <a:p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vaidlustus (VAKO)</a:t>
            </a:r>
          </a:p>
        </p:txBody>
      </p:sp>
    </p:spTree>
    <p:extLst>
      <p:ext uri="{BB962C8B-B14F-4D97-AF65-F5344CB8AC3E}">
        <p14:creationId xmlns:p14="http://schemas.microsoft.com/office/powerpoint/2010/main" val="384694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77334" y="82378"/>
            <a:ext cx="8596668" cy="1848022"/>
          </a:xfrm>
        </p:spPr>
        <p:txBody>
          <a:bodyPr/>
          <a:lstStyle/>
          <a:p>
            <a:pPr algn="ctr"/>
            <a:r>
              <a:rPr lang="et-EE" dirty="0" smtClean="0"/>
              <a:t>EI TEHTUD </a:t>
            </a:r>
            <a:r>
              <a:rPr lang="et-EE" dirty="0" smtClean="0"/>
              <a:t>2021 </a:t>
            </a:r>
            <a:r>
              <a:rPr lang="et-E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(või ei tehtud hankeplaanis oleva nimetusega)</a:t>
            </a:r>
            <a:endParaRPr lang="et-E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Sisu kohatäid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050707"/>
              </p:ext>
            </p:extLst>
          </p:nvPr>
        </p:nvGraphicFramePr>
        <p:xfrm>
          <a:off x="428367" y="840255"/>
          <a:ext cx="10602097" cy="5939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3303"/>
                <a:gridCol w="5278794"/>
              </a:tblGrid>
              <a:tr h="55805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Vanalinna põhjamüüri rekonstrueerimisprojekti koostamine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lossivaremete konserveerimise hange läks oodatust kallimaks ja see hange jäi ära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28360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Haljastusjäätmete vedu 2021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koos kontsessiooniga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28360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Jäätmejaama haldusteenus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koos kontsessiooniga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75439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HEV laste mänguväljak Männimäe lasteaeda 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koos Viljandi Lasteaed Männimäe õppehoones HEV laste tasandusrühma ruumide ehitustööde hankega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754399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Huvikooli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Jakobsoni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47c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akende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vahetus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jäeti ära, oli lootust saada CO2 meetmest lisaraha (et teha </a:t>
                      </a:r>
                      <a:r>
                        <a:rPr lang="et-EE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täisrek</a:t>
                      </a:r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aga ei saanud, </a:t>
                      </a:r>
                      <a:r>
                        <a:rPr lang="et-E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planeeritud</a:t>
                      </a:r>
                      <a:r>
                        <a:rPr lang="et-EE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55805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Huvikooli Jakobsoni 47c katusekatte vahetus </a:t>
                      </a:r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jäeti ära, oli lootust saada CO2 meetmest lisaraha aga ei saanud, </a:t>
                      </a:r>
                      <a:r>
                        <a:rPr lang="et-E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planeeritud</a:t>
                      </a:r>
                      <a:r>
                        <a:rPr lang="et-EE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55805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Jakobsoni kooli võimla aknad 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läks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oluliselt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kallimaks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oodatust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hange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nurjus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planeeritud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506037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Krõllipesa LA Krõlli õppehoone katuse parandustööd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läks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oluliselt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planeeritust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kallimaks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planeeritud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28360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Järveotsa elamupiirkonna 2. etapi detailplaneering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ostustati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teha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ise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mitte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sisse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osta </a:t>
                      </a:r>
                      <a:r>
                        <a:rPr lang="fi-FI" sz="1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teenust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283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 tänava parklat ümbritseva taristu projekteerimine</a:t>
                      </a:r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 </a:t>
                      </a:r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ehitus lükkus </a:t>
                      </a:r>
                      <a:r>
                        <a:rPr lang="et-E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edasi,</a:t>
                      </a:r>
                      <a:r>
                        <a:rPr lang="et-EE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planeeritud 2022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55805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Valuoja pst ja Carl Robert Jakobsoni tn ristmiku projekteerimine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Uus</a:t>
                      </a:r>
                      <a:r>
                        <a:rPr lang="fi-FI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tn </a:t>
                      </a:r>
                      <a:r>
                        <a:rPr lang="fi-FI" sz="1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venis</a:t>
                      </a:r>
                      <a:r>
                        <a:rPr lang="et-E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planeeritud 2022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  <a:tr h="558050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Järveotsa elamupiirkonna 2. etapi tänavate ja tehnovõrkude projekteerimine</a:t>
                      </a:r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lükati edasi, </a:t>
                      </a:r>
                      <a:r>
                        <a:rPr lang="et-E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tehtud 2022, leping</a:t>
                      </a:r>
                      <a:r>
                        <a:rPr lang="et-EE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sõlmimisel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" marR="9145" marT="914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004584"/>
      </p:ext>
    </p:extLst>
  </p:cSld>
  <p:clrMapOvr>
    <a:masterClrMapping/>
  </p:clrMapOvr>
</p:sld>
</file>

<file path=ppt/theme/theme1.xml><?xml version="1.0" encoding="utf-8"?>
<a:theme xmlns:a="http://schemas.openxmlformats.org/drawingml/2006/main" name="Tahk">
  <a:themeElements>
    <a:clrScheme name="Tahk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Tahk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h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252</Words>
  <Application>Microsoft Office PowerPoint</Application>
  <PresentationFormat>Laiekraan</PresentationFormat>
  <Paragraphs>41</Paragraphs>
  <Slides>3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Tahk</vt:lpstr>
      <vt:lpstr>2021 HANKED</vt:lpstr>
      <vt:lpstr>N U M B R I D </vt:lpstr>
      <vt:lpstr>EI TEHTUD 2021 (või ei tehtud hankeplaanis oleva nimetusega)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HANKED</dc:title>
  <dc:creator>Margit-Marit Raudsepp</dc:creator>
  <cp:lastModifiedBy>Margit-Marit Raudsepp</cp:lastModifiedBy>
  <cp:revision>12</cp:revision>
  <dcterms:created xsi:type="dcterms:W3CDTF">2022-02-07T08:37:16Z</dcterms:created>
  <dcterms:modified xsi:type="dcterms:W3CDTF">2022-02-07T14:47:50Z</dcterms:modified>
</cp:coreProperties>
</file>