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5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7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053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62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990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3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28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7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4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5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5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4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5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5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1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42102202401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ljandi.ee/documents/36926/38602821/Hankeplaan+2024.pdf/526bfccc-f1bb-499e-9b40-adf86a67059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/>
              <a:t>2023 </a:t>
            </a:r>
            <a:r>
              <a:rPr lang="et-EE" b="1" dirty="0" smtClean="0"/>
              <a:t>HANKED</a:t>
            </a:r>
            <a:br>
              <a:rPr lang="et-EE" b="1" dirty="0" smtClean="0"/>
            </a:br>
            <a:r>
              <a:rPr lang="et-EE" b="1" dirty="0" smtClean="0"/>
              <a:t>2024 HANKED</a:t>
            </a:r>
            <a:endParaRPr lang="et-EE" b="1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Ülevaate koostas õigusteenistuse juht Margit-Marit Raudsepp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8016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N U M B R I D</a:t>
            </a:r>
            <a:br>
              <a:rPr lang="et-EE" b="1" dirty="0" smtClean="0"/>
            </a:b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4" y="1458096"/>
            <a:ext cx="10182732" cy="5168171"/>
          </a:xfrm>
        </p:spPr>
        <p:txBody>
          <a:bodyPr>
            <a:normAutofit fontScale="92500" lnSpcReduction="20000"/>
          </a:bodyPr>
          <a:lstStyle/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Hankeplaanis oli selle kinnitamisel 61 hanget </a:t>
            </a:r>
          </a:p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Plaani muudeti 2 korda (mais ja oktoobris, hankeid tuli juurde ja jäi ära, lõpuks oli plaanis 64 hanget)</a:t>
            </a:r>
          </a:p>
          <a:p>
            <a:pPr marL="0" indent="0">
              <a:buNone/>
            </a:pP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RHR-s menetletud 40 hanget (mõnda mitu korda): </a:t>
            </a:r>
          </a:p>
          <a:p>
            <a:pPr lvl="1"/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lihthanget</a:t>
            </a:r>
          </a:p>
          <a:p>
            <a:pPr lvl="1"/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avatud hankemenetlust</a:t>
            </a:r>
          </a:p>
          <a:p>
            <a:pPr lvl="1"/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rahvusvahelist piirmäära ületavat hanget (koolitoit, toiduained Hoolekandekeskusele, </a:t>
            </a:r>
            <a:r>
              <a:rPr lang="et-E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sisekoristusteenus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elektrienergia ostmine)</a:t>
            </a:r>
          </a:p>
          <a:p>
            <a:endParaRPr lang="et-EE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4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N U M B R I D</a:t>
            </a:r>
            <a:br>
              <a:rPr lang="et-EE" b="1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3" y="1528175"/>
            <a:ext cx="10971872" cy="4513187"/>
          </a:xfrm>
        </p:spPr>
        <p:txBody>
          <a:bodyPr>
            <a:normAutofit/>
          </a:bodyPr>
          <a:lstStyle/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hanget lõpetatud lepinguta  (Lossi 3, tänavate aastaringne hooldus, vee- ja kanalisatsioonisüsteemide hooldus, </a:t>
            </a:r>
            <a:r>
              <a:rPr lang="et-E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õuesõppeklass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 korda)</a:t>
            </a:r>
          </a:p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t-E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ühishange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t-E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SA-ga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Viljandimaa 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Arenduskeskus</a:t>
            </a:r>
          </a:p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vaidlustust (VAKO, 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tänavahooldus, hetkel uus hange käimas)</a:t>
            </a:r>
            <a:endParaRPr lang="et-EE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Suurim hange – koolitoit (5 291 250)</a:t>
            </a:r>
            <a:endParaRPr lang="et-E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32829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U </a:t>
            </a:r>
            <a:r>
              <a:rPr lang="et-EE" dirty="0" err="1" smtClean="0"/>
              <a:t>U</a:t>
            </a:r>
            <a:r>
              <a:rPr lang="et-EE" dirty="0" smtClean="0"/>
              <a:t> S   H A N K E K O R 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3" y="1930400"/>
            <a:ext cx="10132629" cy="4633237"/>
          </a:xfrm>
        </p:spPr>
        <p:txBody>
          <a:bodyPr>
            <a:normAutofit/>
          </a:bodyPr>
          <a:lstStyle/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Kehtiv alates 24.02.2024,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ähtav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lingilt </a:t>
            </a:r>
            <a:endParaRPr lang="et-EE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www.riigiteataja.ee/akt/421022024012</a:t>
            </a:r>
            <a:endParaRPr lang="et-EE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Oluliseim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muudatus: 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Kõik riigihanked, mille hankelepingu eeldatav maksumus ületab asjade ja teenuste puhul 7500 eurot ilma käibemaksuta ja ehitustööde puhul 10 000 eurot ilma käibemaksuta korraldatakse riigihangete keskkonnas e-hangetena</a:t>
            </a:r>
            <a:r>
              <a:rPr lang="et-EE" sz="3600" dirty="0"/>
              <a:t> </a:t>
            </a:r>
            <a:endParaRPr lang="et-E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5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2024  HANKEPLAAN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4" y="1665963"/>
            <a:ext cx="11385230" cy="4784942"/>
          </a:xfrm>
        </p:spPr>
        <p:txBody>
          <a:bodyPr>
            <a:normAutofit/>
          </a:bodyPr>
          <a:lstStyle/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Kodulehel</a:t>
            </a:r>
          </a:p>
          <a:p>
            <a:pPr marL="0" indent="0">
              <a:buNone/>
            </a:pP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www.viljandi.ee/documents/36926/38602821/Hankeplaan+2024.pdf/526bfccc-f1bb-499e-9b40-adf86a67059b</a:t>
            </a:r>
            <a:endParaRPr lang="et-EE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Plaanis 60 hanget</a:t>
            </a:r>
          </a:p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Kodutute loomade varjupaiga ehitamine – 1 500 000</a:t>
            </a:r>
          </a:p>
          <a:p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Järveotsa arendusala 2. etapi teed ja tänavad – 1 500 000</a:t>
            </a:r>
          </a:p>
          <a:p>
            <a:pPr marL="0" indent="0">
              <a:buNone/>
            </a:pPr>
            <a:endParaRPr lang="et-EE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2178338144"/>
      </p:ext>
    </p:extLst>
  </p:cSld>
  <p:clrMapOvr>
    <a:masterClrMapping/>
  </p:clrMapOvr>
</p:sld>
</file>

<file path=ppt/theme/theme1.xml><?xml version="1.0" encoding="utf-8"?>
<a:theme xmlns:a="http://schemas.openxmlformats.org/drawingml/2006/main" name="Tahk">
  <a:themeElements>
    <a:clrScheme name="Tahk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Tahk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h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317</TotalTime>
  <Words>182</Words>
  <Application>Microsoft Office PowerPoint</Application>
  <PresentationFormat>Laiekraan</PresentationFormat>
  <Paragraphs>27</Paragraphs>
  <Slides>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Tahk</vt:lpstr>
      <vt:lpstr>2023 HANKED 2024 HANKED</vt:lpstr>
      <vt:lpstr>N U M B R I D </vt:lpstr>
      <vt:lpstr>N U M B R I D </vt:lpstr>
      <vt:lpstr>U U S   H A N K E K O R D </vt:lpstr>
      <vt:lpstr>2024  HANKEPLAAN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HANKED</dc:title>
  <dc:creator>Margit-Marit Raudsepp</dc:creator>
  <cp:lastModifiedBy>Margit-Marit Raudsepp</cp:lastModifiedBy>
  <cp:revision>25</cp:revision>
  <dcterms:created xsi:type="dcterms:W3CDTF">2022-02-07T08:37:16Z</dcterms:created>
  <dcterms:modified xsi:type="dcterms:W3CDTF">2024-03-18T15:51:21Z</dcterms:modified>
</cp:coreProperties>
</file>