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4" r:id="rId4"/>
    <p:sldId id="260" r:id="rId5"/>
    <p:sldId id="261" r:id="rId6"/>
    <p:sldId id="262" r:id="rId7"/>
    <p:sldId id="263" r:id="rId8"/>
    <p:sldId id="266" r:id="rId9"/>
    <p:sldId id="267" r:id="rId10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5FF06-DBB5-44B3-9648-58F737F00904}" v="6" dt="2026-03-18T11:33:33.6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in Hüva" userId="9118170690e9ef1c" providerId="LiveId" clId="{CB7CB495-A5DB-49E6-AB71-5F8A3C826B74}"/>
    <pc:docChg chg="undo custSel addSld delSld modSld">
      <pc:chgData name="Rain Hüva" userId="9118170690e9ef1c" providerId="LiveId" clId="{CB7CB495-A5DB-49E6-AB71-5F8A3C826B74}" dt="2026-03-18T11:33:33.685" v="2756" actId="20578"/>
      <pc:docMkLst>
        <pc:docMk/>
      </pc:docMkLst>
      <pc:sldChg chg="del">
        <pc:chgData name="Rain Hüva" userId="9118170690e9ef1c" providerId="LiveId" clId="{CB7CB495-A5DB-49E6-AB71-5F8A3C826B74}" dt="2026-03-18T09:52:21.259" v="133" actId="47"/>
        <pc:sldMkLst>
          <pc:docMk/>
          <pc:sldMk cId="204083595" sldId="256"/>
        </pc:sldMkLst>
      </pc:sldChg>
      <pc:sldChg chg="del">
        <pc:chgData name="Rain Hüva" userId="9118170690e9ef1c" providerId="LiveId" clId="{CB7CB495-A5DB-49E6-AB71-5F8A3C826B74}" dt="2026-03-18T10:40:42.668" v="2337" actId="47"/>
        <pc:sldMkLst>
          <pc:docMk/>
          <pc:sldMk cId="1930771742" sldId="257"/>
        </pc:sldMkLst>
      </pc:sldChg>
      <pc:sldChg chg="del">
        <pc:chgData name="Rain Hüva" userId="9118170690e9ef1c" providerId="LiveId" clId="{CB7CB495-A5DB-49E6-AB71-5F8A3C826B74}" dt="2026-03-18T10:12:21.800" v="1149" actId="47"/>
        <pc:sldMkLst>
          <pc:docMk/>
          <pc:sldMk cId="2274932376" sldId="258"/>
        </pc:sldMkLst>
      </pc:sldChg>
      <pc:sldChg chg="addSp delSp modSp mod">
        <pc:chgData name="Rain Hüva" userId="9118170690e9ef1c" providerId="LiveId" clId="{CB7CB495-A5DB-49E6-AB71-5F8A3C826B74}" dt="2026-03-18T11:31:55.286" v="2535" actId="20577"/>
        <pc:sldMkLst>
          <pc:docMk/>
          <pc:sldMk cId="3202062094" sldId="259"/>
        </pc:sldMkLst>
        <pc:spChg chg="mod">
          <ac:chgData name="Rain Hüva" userId="9118170690e9ef1c" providerId="LiveId" clId="{CB7CB495-A5DB-49E6-AB71-5F8A3C826B74}" dt="2026-03-18T10:12:29.010" v="1150" actId="113"/>
          <ac:spMkLst>
            <pc:docMk/>
            <pc:sldMk cId="3202062094" sldId="259"/>
            <ac:spMk id="2" creationId="{2D7C6DAD-5425-6323-9F16-598042371260}"/>
          </ac:spMkLst>
        </pc:spChg>
        <pc:spChg chg="add mod">
          <ac:chgData name="Rain Hüva" userId="9118170690e9ef1c" providerId="LiveId" clId="{CB7CB495-A5DB-49E6-AB71-5F8A3C826B74}" dt="2026-03-18T11:31:55.286" v="2535" actId="20577"/>
          <ac:spMkLst>
            <pc:docMk/>
            <pc:sldMk cId="3202062094" sldId="259"/>
            <ac:spMk id="6" creationId="{462D79D6-F9C7-F3D1-418C-C17F202CD79C}"/>
          </ac:spMkLst>
        </pc:spChg>
        <pc:picChg chg="del">
          <ac:chgData name="Rain Hüva" userId="9118170690e9ef1c" providerId="LiveId" clId="{CB7CB495-A5DB-49E6-AB71-5F8A3C826B74}" dt="2026-03-18T09:55:42.882" v="135" actId="478"/>
          <ac:picMkLst>
            <pc:docMk/>
            <pc:sldMk cId="3202062094" sldId="259"/>
            <ac:picMk id="4" creationId="{3E6BC23D-B9C1-C424-0630-580C82697CF6}"/>
          </ac:picMkLst>
        </pc:picChg>
      </pc:sldChg>
      <pc:sldChg chg="modSp mod">
        <pc:chgData name="Rain Hüva" userId="9118170690e9ef1c" providerId="LiveId" clId="{CB7CB495-A5DB-49E6-AB71-5F8A3C826B74}" dt="2026-03-18T10:13:10.405" v="1156" actId="6549"/>
        <pc:sldMkLst>
          <pc:docMk/>
          <pc:sldMk cId="3654944386" sldId="260"/>
        </pc:sldMkLst>
        <pc:spChg chg="mod">
          <ac:chgData name="Rain Hüva" userId="9118170690e9ef1c" providerId="LiveId" clId="{CB7CB495-A5DB-49E6-AB71-5F8A3C826B74}" dt="2026-03-18T10:13:10.405" v="1156" actId="6549"/>
          <ac:spMkLst>
            <pc:docMk/>
            <pc:sldMk cId="3654944386" sldId="260"/>
            <ac:spMk id="2" creationId="{0DCAFD96-63A1-A60D-6D96-FE38B5CBDB5F}"/>
          </ac:spMkLst>
        </pc:spChg>
        <pc:graphicFrameChg chg="modGraphic">
          <ac:chgData name="Rain Hüva" userId="9118170690e9ef1c" providerId="LiveId" clId="{CB7CB495-A5DB-49E6-AB71-5F8A3C826B74}" dt="2026-03-18T09:48:25.704" v="100" actId="14100"/>
          <ac:graphicFrameMkLst>
            <pc:docMk/>
            <pc:sldMk cId="3654944386" sldId="260"/>
            <ac:graphicFrameMk id="6" creationId="{2513B0E4-8617-8788-CC5D-8C41063462C0}"/>
          </ac:graphicFrameMkLst>
        </pc:graphicFrameChg>
      </pc:sldChg>
      <pc:sldChg chg="addSp delSp modSp add mod">
        <pc:chgData name="Rain Hüva" userId="9118170690e9ef1c" providerId="LiveId" clId="{CB7CB495-A5DB-49E6-AB71-5F8A3C826B74}" dt="2026-03-18T10:51:50.803" v="2339" actId="6549"/>
        <pc:sldMkLst>
          <pc:docMk/>
          <pc:sldMk cId="1019290687" sldId="261"/>
        </pc:sldMkLst>
        <pc:spChg chg="mod">
          <ac:chgData name="Rain Hüva" userId="9118170690e9ef1c" providerId="LiveId" clId="{CB7CB495-A5DB-49E6-AB71-5F8A3C826B74}" dt="2026-03-18T10:13:14.910" v="1157" actId="6549"/>
          <ac:spMkLst>
            <pc:docMk/>
            <pc:sldMk cId="1019290687" sldId="261"/>
            <ac:spMk id="2" creationId="{C42728CA-DD54-91CA-CB5D-8C58D6F6E5A7}"/>
          </ac:spMkLst>
        </pc:spChg>
        <pc:spChg chg="add del mod">
          <ac:chgData name="Rain Hüva" userId="9118170690e9ef1c" providerId="LiveId" clId="{CB7CB495-A5DB-49E6-AB71-5F8A3C826B74}" dt="2026-03-18T09:23:32.629" v="27"/>
          <ac:spMkLst>
            <pc:docMk/>
            <pc:sldMk cId="1019290687" sldId="261"/>
            <ac:spMk id="4" creationId="{C6DCC885-C132-F0B4-EE64-D7971953584C}"/>
          </ac:spMkLst>
        </pc:spChg>
        <pc:graphicFrameChg chg="add mod modGraphic">
          <ac:chgData name="Rain Hüva" userId="9118170690e9ef1c" providerId="LiveId" clId="{CB7CB495-A5DB-49E6-AB71-5F8A3C826B74}" dt="2026-03-18T10:51:50.803" v="2339" actId="6549"/>
          <ac:graphicFrameMkLst>
            <pc:docMk/>
            <pc:sldMk cId="1019290687" sldId="261"/>
            <ac:graphicFrameMk id="5" creationId="{8C792067-D861-6CA1-A221-890C757C293A}"/>
          </ac:graphicFrameMkLst>
        </pc:graphicFrameChg>
        <pc:graphicFrameChg chg="del mod modGraphic">
          <ac:chgData name="Rain Hüva" userId="9118170690e9ef1c" providerId="LiveId" clId="{CB7CB495-A5DB-49E6-AB71-5F8A3C826B74}" dt="2026-03-18T09:23:28.687" v="26" actId="478"/>
          <ac:graphicFrameMkLst>
            <pc:docMk/>
            <pc:sldMk cId="1019290687" sldId="261"/>
            <ac:graphicFrameMk id="6" creationId="{A3B089EE-5884-CD95-F801-1AE57106EFB8}"/>
          </ac:graphicFrameMkLst>
        </pc:graphicFrameChg>
      </pc:sldChg>
      <pc:sldChg chg="addSp delSp modSp add mod">
        <pc:chgData name="Rain Hüva" userId="9118170690e9ef1c" providerId="LiveId" clId="{CB7CB495-A5DB-49E6-AB71-5F8A3C826B74}" dt="2026-03-18T10:52:01.641" v="2340" actId="6549"/>
        <pc:sldMkLst>
          <pc:docMk/>
          <pc:sldMk cId="1987648269" sldId="262"/>
        </pc:sldMkLst>
        <pc:spChg chg="mod">
          <ac:chgData name="Rain Hüva" userId="9118170690e9ef1c" providerId="LiveId" clId="{CB7CB495-A5DB-49E6-AB71-5F8A3C826B74}" dt="2026-03-18T10:13:42.181" v="1175" actId="27636"/>
          <ac:spMkLst>
            <pc:docMk/>
            <pc:sldMk cId="1987648269" sldId="262"/>
            <ac:spMk id="2" creationId="{BC648FC8-E0DF-61A0-F5E9-71D417D91EA4}"/>
          </ac:spMkLst>
        </pc:spChg>
        <pc:spChg chg="add del mod">
          <ac:chgData name="Rain Hüva" userId="9118170690e9ef1c" providerId="LiveId" clId="{CB7CB495-A5DB-49E6-AB71-5F8A3C826B74}" dt="2026-03-18T09:47:05.870" v="92"/>
          <ac:spMkLst>
            <pc:docMk/>
            <pc:sldMk cId="1987648269" sldId="262"/>
            <ac:spMk id="4" creationId="{4ED224C9-4C2E-9395-0753-334966EB19C3}"/>
          </ac:spMkLst>
        </pc:spChg>
        <pc:spChg chg="add del mod">
          <ac:chgData name="Rain Hüva" userId="9118170690e9ef1c" providerId="LiveId" clId="{CB7CB495-A5DB-49E6-AB71-5F8A3C826B74}" dt="2026-03-18T09:48:56.705" v="103"/>
          <ac:spMkLst>
            <pc:docMk/>
            <pc:sldMk cId="1987648269" sldId="262"/>
            <ac:spMk id="8" creationId="{C72FA667-BF47-C774-2D35-262B775AF4EB}"/>
          </ac:spMkLst>
        </pc:spChg>
        <pc:graphicFrameChg chg="del mod modGraphic">
          <ac:chgData name="Rain Hüva" userId="9118170690e9ef1c" providerId="LiveId" clId="{CB7CB495-A5DB-49E6-AB71-5F8A3C826B74}" dt="2026-03-18T09:47:01.804" v="91" actId="478"/>
          <ac:graphicFrameMkLst>
            <pc:docMk/>
            <pc:sldMk cId="1987648269" sldId="262"/>
            <ac:graphicFrameMk id="5" creationId="{EE5E9DE7-F8B0-71C3-F02A-3321A4E3B2A6}"/>
          </ac:graphicFrameMkLst>
        </pc:graphicFrameChg>
        <pc:graphicFrameChg chg="add del mod modGraphic">
          <ac:chgData name="Rain Hüva" userId="9118170690e9ef1c" providerId="LiveId" clId="{CB7CB495-A5DB-49E6-AB71-5F8A3C826B74}" dt="2026-03-18T09:48:40.514" v="102" actId="478"/>
          <ac:graphicFrameMkLst>
            <pc:docMk/>
            <pc:sldMk cId="1987648269" sldId="262"/>
            <ac:graphicFrameMk id="6" creationId="{5B8B514E-1576-8A6C-22EA-F9627D5F04A1}"/>
          </ac:graphicFrameMkLst>
        </pc:graphicFrameChg>
        <pc:graphicFrameChg chg="add mod modGraphic">
          <ac:chgData name="Rain Hüva" userId="9118170690e9ef1c" providerId="LiveId" clId="{CB7CB495-A5DB-49E6-AB71-5F8A3C826B74}" dt="2026-03-18T10:52:01.641" v="2340" actId="6549"/>
          <ac:graphicFrameMkLst>
            <pc:docMk/>
            <pc:sldMk cId="1987648269" sldId="262"/>
            <ac:graphicFrameMk id="9" creationId="{83963C09-8076-8893-9CAB-D8A2E7BD7DB5}"/>
          </ac:graphicFrameMkLst>
        </pc:graphicFrameChg>
      </pc:sldChg>
      <pc:sldChg chg="addSp delSp modSp add mod">
        <pc:chgData name="Rain Hüva" userId="9118170690e9ef1c" providerId="LiveId" clId="{CB7CB495-A5DB-49E6-AB71-5F8A3C826B74}" dt="2026-03-18T10:52:07.164" v="2341" actId="6549"/>
        <pc:sldMkLst>
          <pc:docMk/>
          <pc:sldMk cId="3743662634" sldId="263"/>
        </pc:sldMkLst>
        <pc:spChg chg="mod">
          <ac:chgData name="Rain Hüva" userId="9118170690e9ef1c" providerId="LiveId" clId="{CB7CB495-A5DB-49E6-AB71-5F8A3C826B74}" dt="2026-03-18T10:13:47.779" v="1179" actId="20577"/>
          <ac:spMkLst>
            <pc:docMk/>
            <pc:sldMk cId="3743662634" sldId="263"/>
            <ac:spMk id="2" creationId="{05E88797-0082-B6E0-B5C5-723026EC4028}"/>
          </ac:spMkLst>
        </pc:spChg>
        <pc:spChg chg="add del mod">
          <ac:chgData name="Rain Hüva" userId="9118170690e9ef1c" providerId="LiveId" clId="{CB7CB495-A5DB-49E6-AB71-5F8A3C826B74}" dt="2026-03-18T09:50:38.889" v="119"/>
          <ac:spMkLst>
            <pc:docMk/>
            <pc:sldMk cId="3743662634" sldId="263"/>
            <ac:spMk id="4" creationId="{998324C2-DEBE-B892-D4C4-F76E8E081471}"/>
          </ac:spMkLst>
        </pc:spChg>
        <pc:graphicFrameChg chg="add mod modGraphic">
          <ac:chgData name="Rain Hüva" userId="9118170690e9ef1c" providerId="LiveId" clId="{CB7CB495-A5DB-49E6-AB71-5F8A3C826B74}" dt="2026-03-18T10:52:07.164" v="2341" actId="6549"/>
          <ac:graphicFrameMkLst>
            <pc:docMk/>
            <pc:sldMk cId="3743662634" sldId="263"/>
            <ac:graphicFrameMk id="5" creationId="{EC0A4F5A-09DB-158E-60D5-0A75151EEACD}"/>
          </ac:graphicFrameMkLst>
        </pc:graphicFrameChg>
        <pc:graphicFrameChg chg="del mod modGraphic">
          <ac:chgData name="Rain Hüva" userId="9118170690e9ef1c" providerId="LiveId" clId="{CB7CB495-A5DB-49E6-AB71-5F8A3C826B74}" dt="2026-03-18T09:50:24.807" v="118" actId="478"/>
          <ac:graphicFrameMkLst>
            <pc:docMk/>
            <pc:sldMk cId="3743662634" sldId="263"/>
            <ac:graphicFrameMk id="9" creationId="{0E67036F-E8DF-F0AB-AFD2-B540ED7C5448}"/>
          </ac:graphicFrameMkLst>
        </pc:graphicFrameChg>
      </pc:sldChg>
      <pc:sldChg chg="modSp add mod">
        <pc:chgData name="Rain Hüva" userId="9118170690e9ef1c" providerId="LiveId" clId="{CB7CB495-A5DB-49E6-AB71-5F8A3C826B74}" dt="2026-03-18T10:12:39.659" v="1152" actId="113"/>
        <pc:sldMkLst>
          <pc:docMk/>
          <pc:sldMk cId="642851512" sldId="264"/>
        </pc:sldMkLst>
        <pc:spChg chg="mod">
          <ac:chgData name="Rain Hüva" userId="9118170690e9ef1c" providerId="LiveId" clId="{CB7CB495-A5DB-49E6-AB71-5F8A3C826B74}" dt="2026-03-18T10:12:39.659" v="1152" actId="113"/>
          <ac:spMkLst>
            <pc:docMk/>
            <pc:sldMk cId="642851512" sldId="264"/>
            <ac:spMk id="2" creationId="{8D55AC62-4E28-AF9F-6481-C9DDF0294631}"/>
          </ac:spMkLst>
        </pc:spChg>
      </pc:sldChg>
      <pc:sldChg chg="modSp add mod">
        <pc:chgData name="Rain Hüva" userId="9118170690e9ef1c" providerId="LiveId" clId="{CB7CB495-A5DB-49E6-AB71-5F8A3C826B74}" dt="2026-03-18T11:33:33.685" v="2756" actId="20578"/>
        <pc:sldMkLst>
          <pc:docMk/>
          <pc:sldMk cId="38667420" sldId="265"/>
        </pc:sldMkLst>
        <pc:spChg chg="mod">
          <ac:chgData name="Rain Hüva" userId="9118170690e9ef1c" providerId="LiveId" clId="{CB7CB495-A5DB-49E6-AB71-5F8A3C826B74}" dt="2026-03-18T10:36:18.592" v="1934" actId="20577"/>
          <ac:spMkLst>
            <pc:docMk/>
            <pc:sldMk cId="38667420" sldId="265"/>
            <ac:spMk id="2" creationId="{0017BD8C-4195-ABC1-19C7-3D208D2DDF9A}"/>
          </ac:spMkLst>
        </pc:spChg>
        <pc:spChg chg="mod">
          <ac:chgData name="Rain Hüva" userId="9118170690e9ef1c" providerId="LiveId" clId="{CB7CB495-A5DB-49E6-AB71-5F8A3C826B74}" dt="2026-03-18T11:33:33.685" v="2756" actId="20578"/>
          <ac:spMkLst>
            <pc:docMk/>
            <pc:sldMk cId="38667420" sldId="265"/>
            <ac:spMk id="6" creationId="{00D67D32-BC38-5D54-5D37-3C2988E978DA}"/>
          </ac:spMkLst>
        </pc:spChg>
      </pc:sldChg>
      <pc:sldChg chg="addSp delSp modSp add mod">
        <pc:chgData name="Rain Hüva" userId="9118170690e9ef1c" providerId="LiveId" clId="{CB7CB495-A5DB-49E6-AB71-5F8A3C826B74}" dt="2026-03-18T11:31:00.701" v="2503" actId="20577"/>
        <pc:sldMkLst>
          <pc:docMk/>
          <pc:sldMk cId="2094700753" sldId="266"/>
        </pc:sldMkLst>
        <pc:spChg chg="mod">
          <ac:chgData name="Rain Hüva" userId="9118170690e9ef1c" providerId="LiveId" clId="{CB7CB495-A5DB-49E6-AB71-5F8A3C826B74}" dt="2026-03-18T10:37:00.395" v="1954" actId="20577"/>
          <ac:spMkLst>
            <pc:docMk/>
            <pc:sldMk cId="2094700753" sldId="266"/>
            <ac:spMk id="2" creationId="{81C3E561-A9B7-149C-30B5-1A7F83A5DE3A}"/>
          </ac:spMkLst>
        </pc:spChg>
        <pc:spChg chg="add mod">
          <ac:chgData name="Rain Hüva" userId="9118170690e9ef1c" providerId="LiveId" clId="{CB7CB495-A5DB-49E6-AB71-5F8A3C826B74}" dt="2026-03-18T11:31:00.701" v="2503" actId="20577"/>
          <ac:spMkLst>
            <pc:docMk/>
            <pc:sldMk cId="2094700753" sldId="266"/>
            <ac:spMk id="4" creationId="{5CD4103E-5437-F785-A6A4-F9107A077BD7}"/>
          </ac:spMkLst>
        </pc:spChg>
        <pc:graphicFrameChg chg="del mod modGraphic">
          <ac:chgData name="Rain Hüva" userId="9118170690e9ef1c" providerId="LiveId" clId="{CB7CB495-A5DB-49E6-AB71-5F8A3C826B74}" dt="2026-03-18T10:24:53.494" v="1191" actId="478"/>
          <ac:graphicFrameMkLst>
            <pc:docMk/>
            <pc:sldMk cId="2094700753" sldId="266"/>
            <ac:graphicFrameMk id="5" creationId="{542840BD-235C-CE7D-E770-40FDD5BE5D68}"/>
          </ac:graphicFrameMkLst>
        </pc:graphicFrameChg>
      </pc:sldChg>
      <pc:sldChg chg="add">
        <pc:chgData name="Rain Hüva" userId="9118170690e9ef1c" providerId="LiveId" clId="{CB7CB495-A5DB-49E6-AB71-5F8A3C826B74}" dt="2026-03-18T10:36:49.576" v="1935" actId="2890"/>
        <pc:sldMkLst>
          <pc:docMk/>
          <pc:sldMk cId="2360130710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62B9ACD-B61D-062C-53E6-FD411D073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1FE54B52-8B9E-6F8B-AB22-09CF84438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0469D39B-F2B1-BEB1-34C9-D3B1CC94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79267D3-5405-BBC9-C2F1-A0357831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F929BDA-E9DD-D88E-BDD9-D246884F7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415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B7BB894-C86C-ECA1-84AA-06920621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9C88163D-2BD4-BC8B-B615-8DD4F21E8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0B4DD47-7144-3BD6-73ED-404660C8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D30168B-8888-F426-2080-969A79977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EDF5050-8BF4-1939-2EB2-FC7F7B2E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1867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CD0D6B6E-1BE3-C980-F76F-AE8E182A1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8EA4FCC4-5419-077E-9889-28DA10282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4619BC75-80EF-A009-692F-B76CAD51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8D07505-6BCE-4E7D-68FE-85E23B38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31FAC675-55E6-7793-F3F7-1E064F7D0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767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FC63AD3-811B-D932-DE86-86F405C7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7194094-B56A-3983-BFEB-FA6B5EC92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588E1F53-2172-ADE1-FB15-0048D9353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CC886EA-534F-E11D-46AF-1DD25739C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BD1B631-DC6B-AD78-3677-16336F83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2471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ABEDCD1-4469-86BE-FF1A-F5CA8C886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9296D97F-88AB-C65A-3DBB-D3FF3855F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9EE7FD6-CDEA-6819-20D2-E6FC7A565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9DEE306-D979-C2DB-6842-8E37E78F5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330BE1F1-487E-29D6-1281-A77FADCAF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001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C201C2-E4F5-AA62-256C-CBBE0D83E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7578CDA-D66F-6B17-13AB-F0128487A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F3308D86-0593-7618-7BE8-B395922CA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7C6A731-6A4A-652F-95DC-913C497F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D6D36393-6FDB-D68F-6404-32458077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3589973E-0372-BDD9-DA1D-628ACE66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8720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F136002-8B3D-9926-D4DB-D311C198C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040882BB-4EF5-821C-2DDB-E22C567B1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A1676754-F8AD-7F4D-C155-8B800596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D8E0250C-3149-0983-569E-DC6C86459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BA722A5E-BB25-6858-B33E-254B0B190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2DA004F0-BC0F-78E7-0050-4449E2DD1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84E1AB7C-BE33-3E34-012F-16A5F6DD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CFEA61DD-9E10-FE85-16FD-DA8D2381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8306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9B1CF8D-88FB-ABFB-8C63-078EFBC1B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A6B5422A-0F7C-EE4A-1C59-347CD907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1BAEAEDE-3604-813A-970F-3D08DFECB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3D957582-B799-D409-DEFF-358514A8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60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4215E5C1-138E-9DA7-9B46-22DA2B0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75E67D65-8B26-06E7-939F-179E98595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767C417F-3B40-68BF-92C2-A76190AF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6217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EDE81D3-E3AD-24ED-AE1D-901929552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F93336E-0FBB-8BA2-621C-071BFFFB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E6B6C174-027D-6334-24BF-A0AB006C5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0F24854-2847-D027-DE00-C3F0435FC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D41B97C8-D97F-80F8-CDFE-C0001072A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C4C60036-C81D-234D-EF1D-2C0025E8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579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F5AE90C-9A65-6E93-D95F-E276D8A1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7915BA47-268B-0F75-F668-379645657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68FAEC46-63A7-0831-F362-D7F9AB220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6BC40E9-5104-B964-5A60-A90FDE969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F2A956B6-76B3-C0EB-32D1-E7F245326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200F5E83-C64F-C168-CDC0-A885CC97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259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E8E2B893-B9D9-16B0-ABFC-59FB05090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31C1EDEF-86ED-3AE0-82B9-845DF7DAA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5DA6DAF6-0041-5CAE-BF19-0F71100D2B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73C87-D8AE-475F-91B2-B13DC540B6CA}" type="datetimeFigureOut">
              <a:rPr lang="et-EE" smtClean="0"/>
              <a:t>18.03.2026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F72FB00-6BB1-B7F1-DC6E-82221338F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FBE1586-01AF-B5D0-D790-D76D2A72B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3CAA20-B2D4-4259-9052-EF152FBC54A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1760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D7C6DAD-5425-6323-9F16-598042371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Esitluse eesmärk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462D79D6-F9C7-F3D1-418C-C17F202CD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Anda üldine hinnang, et millist säästu võiks saada, kui Viljandi linn (VL) pakuks ise koristusteenust.</a:t>
            </a:r>
          </a:p>
          <a:p>
            <a:r>
              <a:rPr lang="et-EE" dirty="0"/>
              <a:t>Anda hinnang võimalikule säästule, mida oleks võimalik saavutada läbi vähema käibemaksu tasumise.</a:t>
            </a:r>
          </a:p>
          <a:p>
            <a:r>
              <a:rPr lang="et-EE" dirty="0"/>
              <a:t>Tekitada vastavasisuline arutelu, mille tulemuseks võiks olla numbriliselt tõestatud vastus küsimusele – Kas VL peaks ostma koristusteenust sisse või korraldada teenuse pakkumine ise?</a:t>
            </a:r>
          </a:p>
          <a:p>
            <a:r>
              <a:rPr lang="et-EE" dirty="0"/>
              <a:t>Teha otsus piisavalt vara, et olla valmis käesoleva pakkujaga lepingu lõppemiseks. Arvan, et strateegiline otsus peab olema tehtud hiljemalt juuni 2026.</a:t>
            </a:r>
          </a:p>
        </p:txBody>
      </p:sp>
    </p:spTree>
    <p:extLst>
      <p:ext uri="{BB962C8B-B14F-4D97-AF65-F5344CB8AC3E}">
        <p14:creationId xmlns:p14="http://schemas.microsoft.com/office/powerpoint/2010/main" val="3202062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69D76-0DBE-226F-F05D-8AA5A53C2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017BD8C-4195-ABC1-19C7-3D208D2DD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Faktid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00D67D32-BC38-5D54-5D37-3C2988E97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t-EE" dirty="0"/>
          </a:p>
          <a:p>
            <a:r>
              <a:rPr lang="et-EE" dirty="0"/>
              <a:t>Tänane koristusteenuse pakkuja on Pesuekspert OÜ.</a:t>
            </a:r>
          </a:p>
          <a:p>
            <a:endParaRPr lang="et-EE" dirty="0"/>
          </a:p>
          <a:p>
            <a:r>
              <a:rPr lang="et-EE" dirty="0"/>
              <a:t>VL teenuse ostumaht 2026 aastal on planeeritud järgmisena:</a:t>
            </a:r>
          </a:p>
          <a:p>
            <a:pPr lvl="1"/>
            <a:r>
              <a:rPr lang="et-EE" dirty="0"/>
              <a:t>Baasteenus 837 937.- + km 201 105.- = 1 039 042.- EUR</a:t>
            </a:r>
          </a:p>
          <a:p>
            <a:pPr lvl="1"/>
            <a:r>
              <a:rPr lang="et-EE" dirty="0"/>
              <a:t>Lepingu reserv 167 588.- + km 40 220.- = 207 808.- EUR</a:t>
            </a:r>
          </a:p>
          <a:p>
            <a:pPr lvl="1"/>
            <a:r>
              <a:rPr lang="et-EE" b="1" dirty="0"/>
              <a:t>Kokku 1 005 525.- + km 241 325.- = 1 246 850.- EUR</a:t>
            </a:r>
          </a:p>
          <a:p>
            <a:pPr lvl="1"/>
            <a:endParaRPr lang="et-EE" b="1" dirty="0"/>
          </a:p>
          <a:p>
            <a:r>
              <a:rPr lang="et-EE" dirty="0"/>
              <a:t>Kui KOV palkab ise töötajad, siis palgakulu pealt ei maksa ta käibemaksu, erinevalt teenusepakkuja käest koguteenuse ostmisest.</a:t>
            </a:r>
          </a:p>
          <a:p>
            <a:r>
              <a:rPr lang="et-EE" dirty="0"/>
              <a:t>KOV ei saa oma teenuse osutamiseks sisendkäibemaksu tagasi küsida.</a:t>
            </a:r>
          </a:p>
        </p:txBody>
      </p:sp>
    </p:spTree>
    <p:extLst>
      <p:ext uri="{BB962C8B-B14F-4D97-AF65-F5344CB8AC3E}">
        <p14:creationId xmlns:p14="http://schemas.microsoft.com/office/powerpoint/2010/main" val="3866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35905-465A-043C-733D-8869F61BD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D55AC62-4E28-AF9F-6481-C9DDF0294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Tänase partneri Pesuekspert OÜ kasumiaruanne</a:t>
            </a:r>
          </a:p>
        </p:txBody>
      </p:sp>
      <p:pic>
        <p:nvPicPr>
          <p:cNvPr id="4" name="Sisu kohatäide 3">
            <a:extLst>
              <a:ext uri="{FF2B5EF4-FFF2-40B4-BE49-F238E27FC236}">
                <a16:creationId xmlns:a16="http://schemas.microsoft.com/office/drawing/2014/main" id="{23EF73D8-A1BF-098A-BF0B-B03E23176A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9575" y="1686859"/>
            <a:ext cx="7718970" cy="479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851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B37D8-8E20-5271-9422-B0D8844ED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DCAFD96-63A1-A60D-6D96-FE38B5CBD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Tänase partneri Pesuekspert OÜ kasumiaruanne – RH modifikatsioon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:a16="http://schemas.microsoft.com/office/drawing/2014/main" id="{2513B0E4-8617-8788-CC5D-8C41063462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539517"/>
              </p:ext>
            </p:extLst>
          </p:nvPr>
        </p:nvGraphicFramePr>
        <p:xfrm>
          <a:off x="838200" y="1789470"/>
          <a:ext cx="10515600" cy="4765953"/>
        </p:xfrm>
        <a:graphic>
          <a:graphicData uri="http://schemas.openxmlformats.org/drawingml/2006/table">
            <a:tbl>
              <a:tblPr/>
              <a:tblGrid>
                <a:gridCol w="3564610">
                  <a:extLst>
                    <a:ext uri="{9D8B030D-6E8A-4147-A177-3AD203B41FA5}">
                      <a16:colId xmlns:a16="http://schemas.microsoft.com/office/drawing/2014/main" val="879823053"/>
                    </a:ext>
                  </a:extLst>
                </a:gridCol>
                <a:gridCol w="1982814">
                  <a:extLst>
                    <a:ext uri="{9D8B030D-6E8A-4147-A177-3AD203B41FA5}">
                      <a16:colId xmlns:a16="http://schemas.microsoft.com/office/drawing/2014/main" val="783036935"/>
                    </a:ext>
                  </a:extLst>
                </a:gridCol>
                <a:gridCol w="1514960">
                  <a:extLst>
                    <a:ext uri="{9D8B030D-6E8A-4147-A177-3AD203B41FA5}">
                      <a16:colId xmlns:a16="http://schemas.microsoft.com/office/drawing/2014/main" val="2120941245"/>
                    </a:ext>
                  </a:extLst>
                </a:gridCol>
                <a:gridCol w="2027372">
                  <a:extLst>
                    <a:ext uri="{9D8B030D-6E8A-4147-A177-3AD203B41FA5}">
                      <a16:colId xmlns:a16="http://schemas.microsoft.com/office/drawing/2014/main" val="2970973047"/>
                    </a:ext>
                  </a:extLst>
                </a:gridCol>
                <a:gridCol w="1425844">
                  <a:extLst>
                    <a:ext uri="{9D8B030D-6E8A-4147-A177-3AD203B41FA5}">
                      <a16:colId xmlns:a16="http://schemas.microsoft.com/office/drawing/2014/main" val="3875684664"/>
                    </a:ext>
                  </a:extLst>
                </a:gridCol>
              </a:tblGrid>
              <a:tr h="5859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ÄRIKESKNE KÄIBEST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ÄRIKESKNE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OMANIKUKESKNE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010208"/>
                  </a:ext>
                </a:extLst>
              </a:tr>
              <a:tr h="4031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Müügitulu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1 773 962,00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1 773 962,00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8225321"/>
                  </a:ext>
                </a:extLst>
              </a:tr>
              <a:tr h="387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muud äritulud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14 290,00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14 290,00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5621444"/>
                  </a:ext>
                </a:extLst>
              </a:tr>
              <a:tr h="5859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Kaubad</a:t>
                      </a:r>
                      <a:r>
                        <a:rPr lang="fi-F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, </a:t>
                      </a:r>
                      <a:r>
                        <a:rPr lang="fi-FI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toore</a:t>
                      </a:r>
                      <a:r>
                        <a:rPr lang="fi-F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, </a:t>
                      </a:r>
                      <a:r>
                        <a:rPr lang="fi-FI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materjal</a:t>
                      </a:r>
                      <a:r>
                        <a:rPr lang="fi-FI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ja </a:t>
                      </a:r>
                      <a:r>
                        <a:rPr lang="fi-FI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teenused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275 837,00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-275 837,00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75228"/>
                  </a:ext>
                </a:extLst>
              </a:tr>
              <a:tr h="387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Mitmesugused tegevuskulud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   74 700,00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-74 700,00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9854590"/>
                  </a:ext>
                </a:extLst>
              </a:tr>
              <a:tr h="387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Tööjõukulud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-69%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- 1 226 146,00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-1 226 146,00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597014"/>
                  </a:ext>
                </a:extLst>
              </a:tr>
              <a:tr h="387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Muud ärikulud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      3 131,00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-3 131,00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9378330"/>
                  </a:ext>
                </a:extLst>
              </a:tr>
              <a:tr h="387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põhivarade kulum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   24 450,00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-24 450,00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163511"/>
                  </a:ext>
                </a:extLst>
              </a:tr>
              <a:tr h="3870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muud finantstulud ja - 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6 689,00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6 689,00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9124034"/>
                  </a:ext>
                </a:extLst>
              </a:tr>
              <a:tr h="4031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tulumaks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-53 251,00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-53 251,00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9450914"/>
                  </a:ext>
                </a:extLst>
              </a:tr>
              <a:tr h="4031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KASUM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169 698,00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-32 272,00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137 426,00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532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94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A2040-B89E-97D4-9277-7373C974C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42728CA-DD54-91CA-CB5D-8C58D6F6E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/>
              <a:t>Tänase partneri Pesuekspert OÜ kulustruktuuri alusel kujundatud VL kulu jagunemine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8C792067-D861-6CA1-A221-890C757C2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621174"/>
              </p:ext>
            </p:extLst>
          </p:nvPr>
        </p:nvGraphicFramePr>
        <p:xfrm>
          <a:off x="943897" y="1690687"/>
          <a:ext cx="10515600" cy="4724696"/>
        </p:xfrm>
        <a:graphic>
          <a:graphicData uri="http://schemas.openxmlformats.org/drawingml/2006/table">
            <a:tbl>
              <a:tblPr/>
              <a:tblGrid>
                <a:gridCol w="3358276">
                  <a:extLst>
                    <a:ext uri="{9D8B030D-6E8A-4147-A177-3AD203B41FA5}">
                      <a16:colId xmlns:a16="http://schemas.microsoft.com/office/drawing/2014/main" val="4248712331"/>
                    </a:ext>
                  </a:extLst>
                </a:gridCol>
                <a:gridCol w="1528356">
                  <a:extLst>
                    <a:ext uri="{9D8B030D-6E8A-4147-A177-3AD203B41FA5}">
                      <a16:colId xmlns:a16="http://schemas.microsoft.com/office/drawing/2014/main" val="43832831"/>
                    </a:ext>
                  </a:extLst>
                </a:gridCol>
                <a:gridCol w="1766952">
                  <a:extLst>
                    <a:ext uri="{9D8B030D-6E8A-4147-A177-3AD203B41FA5}">
                      <a16:colId xmlns:a16="http://schemas.microsoft.com/office/drawing/2014/main" val="2477662396"/>
                    </a:ext>
                  </a:extLst>
                </a:gridCol>
                <a:gridCol w="1910019">
                  <a:extLst>
                    <a:ext uri="{9D8B030D-6E8A-4147-A177-3AD203B41FA5}">
                      <a16:colId xmlns:a16="http://schemas.microsoft.com/office/drawing/2014/main" val="2619122141"/>
                    </a:ext>
                  </a:extLst>
                </a:gridCol>
                <a:gridCol w="1951997">
                  <a:extLst>
                    <a:ext uri="{9D8B030D-6E8A-4147-A177-3AD203B41FA5}">
                      <a16:colId xmlns:a16="http://schemas.microsoft.com/office/drawing/2014/main" val="499547313"/>
                    </a:ext>
                  </a:extLst>
                </a:gridCol>
              </a:tblGrid>
              <a:tr h="597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ÄRIKESKNE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VL BAAS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VL BAAS + RESERV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118770"/>
                  </a:ext>
                </a:extLst>
              </a:tr>
              <a:tr h="597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Müügitulu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1 773 962,00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837 937,90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1 005 525,00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544021"/>
                  </a:ext>
                </a:extLst>
              </a:tr>
              <a:tr h="57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Kaubad, toore, materjal ja teenused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275 837,00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-130 292,69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-156 351,15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217128"/>
                  </a:ext>
                </a:extLst>
              </a:tr>
              <a:tr h="57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Mitmesugused tegevuskulud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   74 700,00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-35 284,84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-42 341,78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596659"/>
                  </a:ext>
                </a:extLst>
              </a:tr>
              <a:tr h="57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Tööjõukulud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-69%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- 1 226 146,00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-579 174,87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-695 009,51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29669"/>
                  </a:ext>
                </a:extLst>
              </a:tr>
              <a:tr h="5731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Muud ärikulud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      3 131,00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-1 478,94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-1 774,73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993543"/>
                  </a:ext>
                </a:extLst>
              </a:tr>
              <a:tr h="597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põhivarade kulum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        24 450,00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-11 549,05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-13 858,86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659885"/>
                  </a:ext>
                </a:extLst>
              </a:tr>
              <a:tr h="597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KASUM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169 698,00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80 157,52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96 188,97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175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290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6954B-26F4-2357-3324-7B1EB3386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C648FC8-E0DF-61A0-F5E9-71D417D9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Käibemaksu erinevus ise tehes </a:t>
            </a:r>
            <a:br>
              <a:rPr lang="et-EE" b="1" dirty="0"/>
            </a:br>
            <a:r>
              <a:rPr lang="et-EE" b="1" dirty="0"/>
              <a:t>VLV BAAS</a:t>
            </a:r>
          </a:p>
        </p:txBody>
      </p:sp>
      <p:graphicFrame>
        <p:nvGraphicFramePr>
          <p:cNvPr id="9" name="Sisu kohatäide 8">
            <a:extLst>
              <a:ext uri="{FF2B5EF4-FFF2-40B4-BE49-F238E27FC236}">
                <a16:creationId xmlns:a16="http://schemas.microsoft.com/office/drawing/2014/main" id="{83963C09-8076-8893-9CAB-D8A2E7BD7D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738725"/>
              </p:ext>
            </p:extLst>
          </p:nvPr>
        </p:nvGraphicFramePr>
        <p:xfrm>
          <a:off x="838200" y="1690687"/>
          <a:ext cx="10515601" cy="4806885"/>
        </p:xfrm>
        <a:graphic>
          <a:graphicData uri="http://schemas.openxmlformats.org/drawingml/2006/table">
            <a:tbl>
              <a:tblPr/>
              <a:tblGrid>
                <a:gridCol w="4396825">
                  <a:extLst>
                    <a:ext uri="{9D8B030D-6E8A-4147-A177-3AD203B41FA5}">
                      <a16:colId xmlns:a16="http://schemas.microsoft.com/office/drawing/2014/main" val="2717218644"/>
                    </a:ext>
                  </a:extLst>
                </a:gridCol>
                <a:gridCol w="1521335">
                  <a:extLst>
                    <a:ext uri="{9D8B030D-6E8A-4147-A177-3AD203B41FA5}">
                      <a16:colId xmlns:a16="http://schemas.microsoft.com/office/drawing/2014/main" val="1257466662"/>
                    </a:ext>
                  </a:extLst>
                </a:gridCol>
                <a:gridCol w="1521335">
                  <a:extLst>
                    <a:ext uri="{9D8B030D-6E8A-4147-A177-3AD203B41FA5}">
                      <a16:colId xmlns:a16="http://schemas.microsoft.com/office/drawing/2014/main" val="1402813121"/>
                    </a:ext>
                  </a:extLst>
                </a:gridCol>
                <a:gridCol w="1521335">
                  <a:extLst>
                    <a:ext uri="{9D8B030D-6E8A-4147-A177-3AD203B41FA5}">
                      <a16:colId xmlns:a16="http://schemas.microsoft.com/office/drawing/2014/main" val="3708473762"/>
                    </a:ext>
                  </a:extLst>
                </a:gridCol>
                <a:gridCol w="1554771">
                  <a:extLst>
                    <a:ext uri="{9D8B030D-6E8A-4147-A177-3AD203B41FA5}">
                      <a16:colId xmlns:a16="http://schemas.microsoft.com/office/drawing/2014/main" val="3859125292"/>
                    </a:ext>
                  </a:extLst>
                </a:gridCol>
              </a:tblGrid>
              <a:tr h="612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VL BAAS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PESUESKPERT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VL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SALDO</a:t>
                      </a:r>
                    </a:p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(VL - PE)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813643"/>
                  </a:ext>
                </a:extLst>
              </a:tr>
              <a:tr h="612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Müügitulu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837 937,90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958209"/>
                  </a:ext>
                </a:extLst>
              </a:tr>
              <a:tr h="17640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Kulud, mida VL peaks sisse ostma km-</a:t>
                      </a:r>
                      <a:r>
                        <a:rPr lang="et-EE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</a:t>
                      </a: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(kaubad, toore, materjal ja teenused, mitmesugused tegevuskulud, muud ärikulud)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167 056,47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40 093,55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40 093,55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650420"/>
                  </a:ext>
                </a:extLst>
              </a:tr>
              <a:tr h="12005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Kulud, mida VL ei pea sisse ostma km-ga (tööjõukulud, kulum, kasum)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670 881,44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161 011,55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-161 011,55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420742"/>
                  </a:ext>
                </a:extLst>
              </a:tr>
              <a:tr h="612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VAHE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201 105,10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40 093,55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-161 011,55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937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64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03376-57CF-91EB-60B3-9625441DD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5E88797-0082-B6E0-B5C5-723026EC4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Käibemaksu erinevus ise tehes</a:t>
            </a:r>
            <a:br>
              <a:rPr lang="et-EE" b="1" dirty="0"/>
            </a:br>
            <a:r>
              <a:rPr lang="et-EE" b="1" dirty="0"/>
              <a:t>VLV BAAS + RESERV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EC0A4F5A-09DB-158E-60D5-0A75151EEA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810799"/>
              </p:ext>
            </p:extLst>
          </p:nvPr>
        </p:nvGraphicFramePr>
        <p:xfrm>
          <a:off x="838199" y="1690688"/>
          <a:ext cx="10515601" cy="4710111"/>
        </p:xfrm>
        <a:graphic>
          <a:graphicData uri="http://schemas.openxmlformats.org/drawingml/2006/table">
            <a:tbl>
              <a:tblPr/>
              <a:tblGrid>
                <a:gridCol w="4396825">
                  <a:extLst>
                    <a:ext uri="{9D8B030D-6E8A-4147-A177-3AD203B41FA5}">
                      <a16:colId xmlns:a16="http://schemas.microsoft.com/office/drawing/2014/main" val="3336708231"/>
                    </a:ext>
                  </a:extLst>
                </a:gridCol>
                <a:gridCol w="1521335">
                  <a:extLst>
                    <a:ext uri="{9D8B030D-6E8A-4147-A177-3AD203B41FA5}">
                      <a16:colId xmlns:a16="http://schemas.microsoft.com/office/drawing/2014/main" val="203741067"/>
                    </a:ext>
                  </a:extLst>
                </a:gridCol>
                <a:gridCol w="1521335">
                  <a:extLst>
                    <a:ext uri="{9D8B030D-6E8A-4147-A177-3AD203B41FA5}">
                      <a16:colId xmlns:a16="http://schemas.microsoft.com/office/drawing/2014/main" val="579351339"/>
                    </a:ext>
                  </a:extLst>
                </a:gridCol>
                <a:gridCol w="1521335">
                  <a:extLst>
                    <a:ext uri="{9D8B030D-6E8A-4147-A177-3AD203B41FA5}">
                      <a16:colId xmlns:a16="http://schemas.microsoft.com/office/drawing/2014/main" val="3322769493"/>
                    </a:ext>
                  </a:extLst>
                </a:gridCol>
                <a:gridCol w="1554771">
                  <a:extLst>
                    <a:ext uri="{9D8B030D-6E8A-4147-A177-3AD203B41FA5}">
                      <a16:colId xmlns:a16="http://schemas.microsoft.com/office/drawing/2014/main" val="2948148078"/>
                    </a:ext>
                  </a:extLst>
                </a:gridCol>
              </a:tblGrid>
              <a:tr h="10490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VL</a:t>
                      </a:r>
                    </a:p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BAAS + RESERV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PESUESKPERT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VL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SALDO</a:t>
                      </a:r>
                    </a:p>
                    <a:p>
                      <a:pPr algn="ct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(VL - PE)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236025"/>
                  </a:ext>
                </a:extLst>
              </a:tr>
              <a:tr h="5352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Müügitulu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1 005 525,00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598845"/>
                  </a:ext>
                </a:extLst>
              </a:tr>
              <a:tr h="15414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Kulud, mida VL peaks sisse ostma km-</a:t>
                      </a:r>
                      <a:r>
                        <a:rPr lang="et-EE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</a:t>
                      </a: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(kaubad, toore, materjal ja teenused, mitmesugused tegevuskulud, muud ärikulud)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200 467,66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48 112,24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48 112,24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300749"/>
                  </a:ext>
                </a:extLst>
              </a:tr>
              <a:tr h="10490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n-NO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Kulud, mida VL ei pea sisse ostma km-ga (tööjõukulud, kulum, kasum)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805 057,34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193 213,76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-193 213,76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640608"/>
                  </a:ext>
                </a:extLst>
              </a:tr>
              <a:tr h="5352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VAHE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t-EE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241 326,00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48 112,24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t-EE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-193 213,76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10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662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FD809-6614-B36F-58CE-58206F8AE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1C3E561-A9B7-149C-30B5-1A7F83A5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Riskid - võimalused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5CD4103E-5437-F785-A6A4-F9107A077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/>
              <a:t>Riskid</a:t>
            </a:r>
          </a:p>
          <a:p>
            <a:pPr lvl="1"/>
            <a:r>
              <a:rPr lang="et-EE" dirty="0"/>
              <a:t>Stardikulud on teadmata.</a:t>
            </a:r>
          </a:p>
          <a:p>
            <a:pPr lvl="1"/>
            <a:r>
              <a:rPr lang="et-EE" dirty="0"/>
              <a:t>Ei suudeta tööd korraldada piisava efektiivsusega.</a:t>
            </a:r>
          </a:p>
          <a:p>
            <a:pPr lvl="1"/>
            <a:r>
              <a:rPr lang="et-EE" dirty="0"/>
              <a:t>Pikaajaliselt puudub objektiivne hinnang, kas kulutase on õige.</a:t>
            </a:r>
          </a:p>
          <a:p>
            <a:pPr lvl="1"/>
            <a:endParaRPr lang="et-EE" dirty="0"/>
          </a:p>
          <a:p>
            <a:pPr marL="0" indent="0">
              <a:buNone/>
            </a:pPr>
            <a:r>
              <a:rPr lang="et-EE" dirty="0"/>
              <a:t>Võimalused</a:t>
            </a:r>
          </a:p>
          <a:p>
            <a:pPr lvl="1"/>
            <a:r>
              <a:rPr lang="et-EE" dirty="0"/>
              <a:t>Hoida kokku käibemaksu pealt.</a:t>
            </a:r>
          </a:p>
          <a:p>
            <a:pPr lvl="1"/>
            <a:r>
              <a:rPr lang="et-EE" dirty="0"/>
              <a:t>Võimalus paindlikumalt muuta koristusgraafikuid</a:t>
            </a:r>
          </a:p>
          <a:p>
            <a:pPr lvl="1"/>
            <a:r>
              <a:rPr lang="et-EE" dirty="0"/>
              <a:t>Sünergia teiste linna organisatsioonidega (nt Linnahooldus)</a:t>
            </a:r>
          </a:p>
          <a:p>
            <a:pPr lvl="1"/>
            <a:r>
              <a:rPr lang="et-EE" dirty="0"/>
              <a:t>Võimalus kaasata koristatavate hoonete töötajaid ning pakkuda neile väikest lisakoormust.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9470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50E0A-0AB8-F8D1-C3DF-FECED5C63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ED97EAF-2043-14EC-046B-2F8445B8F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b="1" dirty="0"/>
              <a:t>Kokkuvõte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51922FE2-FDE9-8F64-F51E-A5E263168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Eeldusel, et VL suudab tööd korraldada vähemalt sama efektiivsusega, siis oleks kokkuhoid 161 – 193 TEUR aastas.</a:t>
            </a:r>
          </a:p>
          <a:p>
            <a:r>
              <a:rPr lang="et-EE" dirty="0"/>
              <a:t>Usun, et materjalid ja muud kulud saab VL enam vähem sama hinnaga.</a:t>
            </a:r>
          </a:p>
          <a:p>
            <a:r>
              <a:rPr lang="et-EE" dirty="0"/>
              <a:t>Võimalik ebaefektiivsus saab olla eelkõige tööjõu kuludes. Tööjõukulud ise tehes võivad olla +27.80% kõrgemad (ebaefektiivsemad) saavutamaks </a:t>
            </a:r>
            <a:r>
              <a:rPr lang="et-EE" dirty="0" err="1"/>
              <a:t>break</a:t>
            </a:r>
            <a:r>
              <a:rPr lang="et-EE" dirty="0"/>
              <a:t> </a:t>
            </a:r>
            <a:r>
              <a:rPr lang="et-EE" dirty="0" err="1"/>
              <a:t>even</a:t>
            </a:r>
            <a:r>
              <a:rPr lang="et-EE" dirty="0"/>
              <a:t> punkti.</a:t>
            </a:r>
          </a:p>
          <a:p>
            <a:r>
              <a:rPr lang="et-EE" dirty="0"/>
              <a:t>Kindlasti võib selliselt tuletatud numbrites olla ebatäpsusi, aga suures vaates need väga ei eksi.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60130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727</Words>
  <Application>Microsoft Office PowerPoint</Application>
  <PresentationFormat>Laiekraan</PresentationFormat>
  <Paragraphs>169</Paragraphs>
  <Slides>9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Office'i kujundus</vt:lpstr>
      <vt:lpstr>Esitluse eesmärk</vt:lpstr>
      <vt:lpstr>Faktid</vt:lpstr>
      <vt:lpstr>Tänase partneri Pesuekspert OÜ kasumiaruanne</vt:lpstr>
      <vt:lpstr>Tänase partneri Pesuekspert OÜ kasumiaruanne – RH modifikatsioon</vt:lpstr>
      <vt:lpstr>Tänase partneri Pesuekspert OÜ kulustruktuuri alusel kujundatud VL kulu jagunemine</vt:lpstr>
      <vt:lpstr>Käibemaksu erinevus ise tehes  VLV BAAS</vt:lpstr>
      <vt:lpstr>Käibemaksu erinevus ise tehes VLV BAAS + RESERV</vt:lpstr>
      <vt:lpstr>Riskid - võimalused</vt:lpstr>
      <vt:lpstr>Kokkuvõte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Rain Hüva</dc:creator>
  <cp:lastModifiedBy>Rain Hüva</cp:lastModifiedBy>
  <cp:revision>1</cp:revision>
  <dcterms:created xsi:type="dcterms:W3CDTF">2026-03-18T09:04:26Z</dcterms:created>
  <dcterms:modified xsi:type="dcterms:W3CDTF">2026-03-18T11:33:36Z</dcterms:modified>
</cp:coreProperties>
</file>